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306" r:id="rId3"/>
    <p:sldId id="256" r:id="rId4"/>
    <p:sldId id="307" r:id="rId5"/>
    <p:sldId id="297" r:id="rId6"/>
    <p:sldId id="263" r:id="rId7"/>
    <p:sldId id="303" r:id="rId8"/>
    <p:sldId id="295" r:id="rId9"/>
    <p:sldId id="302" r:id="rId10"/>
    <p:sldId id="304" r:id="rId11"/>
    <p:sldId id="293" r:id="rId12"/>
    <p:sldId id="305" r:id="rId13"/>
    <p:sldId id="287" r:id="rId14"/>
    <p:sldId id="301" r:id="rId15"/>
    <p:sldId id="298" r:id="rId16"/>
    <p:sldId id="299" r:id="rId17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328A8"/>
    <a:srgbClr val="006600"/>
    <a:srgbClr val="009900"/>
    <a:srgbClr val="FF330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9010" autoAdjust="0"/>
  </p:normalViewPr>
  <p:slideViewPr>
    <p:cSldViewPr>
      <p:cViewPr>
        <p:scale>
          <a:sx n="80" d="100"/>
          <a:sy n="80" d="100"/>
        </p:scale>
        <p:origin x="-127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3133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1FE52-3F85-43E2-85CA-FA6446A2754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18506-21C9-45C6-B381-C981184E1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4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8506-21C9-45C6-B381-C981184E12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ECD3-B311-43DA-8BED-65FCFCD2B76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6BBB-C3CB-48EA-ADC8-65EFD1B8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uzzlecup.com/crossword-ru/?guess=B654E58446BA46A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https://docs.google.com/presentation/d/1un1egGDer1UI1KWxfSF6T81QAigKpxBFkq5nT3HOVEU/edit?usp=sharing" TargetMode="External"/><Relationship Id="rId5" Type="http://schemas.openxmlformats.org/officeDocument/2006/relationships/image" Target="../media/image24.png"/><Relationship Id="rId10" Type="http://schemas.openxmlformats.org/officeDocument/2006/relationships/hyperlink" Target="https://docs.google.com/presentation/d/1CgmJSVFtwuu_m_5Fus4cAx7fMKV0Xbf9xZlgboJX20s/edit?usp=sharing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zzlecup.com/crossword-ru/?guess=B654E58446BA46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r.brainpop.com/science/animals/classifyinganimal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Primary%20i-Dictionary%20Home%20User%20vers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worksheets.com/worksheets/en/English_as_a_Second_Language_(ESL)/Animals/Animal_Riddles_ys259183go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67597" y="0"/>
            <a:ext cx="5143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the crossword puzzle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77281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http://puzzlecup.com/crossword-ru/?</a:t>
            </a:r>
            <a:r>
              <a:rPr lang="en-US" dirty="0" smtClean="0">
                <a:hlinkClick r:id="rId2"/>
              </a:rPr>
              <a:t>guess=B654E58446BA46AU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42" y="2419147"/>
            <a:ext cx="6030444" cy="33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2"/>
            <a:ext cx="9678683" cy="684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987"/>
            <a:ext cx="1691680" cy="102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9" y="4942598"/>
            <a:ext cx="2643826" cy="1215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36" y="4077072"/>
            <a:ext cx="2689534" cy="1199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11" y="3729540"/>
            <a:ext cx="3125571" cy="1317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16" y="2636912"/>
            <a:ext cx="2808312" cy="135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79" y="2534519"/>
            <a:ext cx="1104873" cy="596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65" y="6134200"/>
            <a:ext cx="984754" cy="69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01" y="6142776"/>
            <a:ext cx="952969" cy="68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542426"/>
            <a:ext cx="19081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58" y="1844749"/>
            <a:ext cx="14636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274070" y="-1"/>
            <a:ext cx="1162026" cy="1058889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Map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7650" y="919981"/>
            <a:ext cx="225641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 </a:t>
            </a:r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00922" y="113944"/>
            <a:ext cx="3166380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understand and </a:t>
            </a:r>
            <a:endParaRPr lang="en-US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riddles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5755" y="255552"/>
            <a:ext cx="260996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4145" y="1236382"/>
            <a:ext cx="2731453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multimedia 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Encyclopedia 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animals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13" y="1340768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43908" y="142851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FDNJ,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36" y="214290"/>
            <a:ext cx="2000264" cy="14260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43808" y="642918"/>
            <a:ext cx="40324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</a:rPr>
              <a:t>Grammar</a:t>
            </a:r>
            <a:endParaRPr lang="ru-RU" sz="2800" b="1" dirty="0" smtClean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</a:rPr>
              <a:t>Present Simple</a:t>
            </a:r>
            <a:endParaRPr lang="ru-RU" sz="28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1" name="Рисунок 10" descr="FDNJ,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85727"/>
            <a:ext cx="1846361" cy="13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2"/>
            <a:ext cx="9678683" cy="684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987"/>
            <a:ext cx="1691680" cy="102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9" y="4942598"/>
            <a:ext cx="2643826" cy="1215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36" y="4077072"/>
            <a:ext cx="2689534" cy="1199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11" y="3729540"/>
            <a:ext cx="3125571" cy="1317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16" y="2636912"/>
            <a:ext cx="2808312" cy="135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79" y="2534519"/>
            <a:ext cx="1104873" cy="596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65" y="6134200"/>
            <a:ext cx="984754" cy="69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01" y="6142776"/>
            <a:ext cx="952969" cy="68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542426"/>
            <a:ext cx="19081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58" y="1844749"/>
            <a:ext cx="14636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274070" y="-1"/>
            <a:ext cx="1162026" cy="1058889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Map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7650" y="919981"/>
            <a:ext cx="225641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 </a:t>
            </a:r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00922" y="113944"/>
            <a:ext cx="3166380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understand and </a:t>
            </a:r>
            <a:endParaRPr lang="en-US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riddles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5755" y="255552"/>
            <a:ext cx="260996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4145" y="1236382"/>
            <a:ext cx="2731453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multimedia 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Encyclopedia 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animals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14546" y="642918"/>
            <a:ext cx="51435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an Encyclopedia</a:t>
            </a:r>
            <a:endParaRPr lang="ru-RU" sz="3200" b="1" dirty="0">
              <a:ln w="11430"/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1115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Station 4</a:t>
            </a:r>
            <a:endParaRPr lang="ru-RU" sz="2000" dirty="0"/>
          </a:p>
        </p:txBody>
      </p:sp>
      <p:pic>
        <p:nvPicPr>
          <p:cNvPr id="11" name="Рисунок 10" descr="FDNJ,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7"/>
            <a:ext cx="1846361" cy="131630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21027"/>
            <a:ext cx="2964547" cy="20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FDNJ,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14290"/>
            <a:ext cx="1846361" cy="131630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" y="1563788"/>
            <a:ext cx="2696255" cy="151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5" y="4293095"/>
            <a:ext cx="2372452" cy="251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047139"/>
            <a:ext cx="2448272" cy="179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5" y="3058360"/>
            <a:ext cx="2068111" cy="183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46" y="3526769"/>
            <a:ext cx="1848188" cy="126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79" y="5196210"/>
            <a:ext cx="2557247" cy="159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8602" y="122619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docs.google.com/presentation/d/1CgmJSVFtwuu_m_5Fus4cAx7fMKV0Xbf9xZlgboJX20s/edit?usp=sharing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8602" y="22472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docs.google.com/presentation/d/1un1egGDer1UI1KWxfSF6T81QAigKpxBFkq5nT3HOVEU/edit?usp=sharing</a:t>
            </a:r>
            <a:endParaRPr lang="en-US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https://lh6.googleusercontent.com/rJh1iH7uSOgYiTxRTAT5op1DbKQzqz3WKjdqSvRGvfrzCoeyqsvsQe-LIX6mf1YgiRx8VjwBREQ-spk0K2a4xhVSC9rW2hvJqQTBKSm6ym8SUUEnulux0oRr3ilNnpKjQLtmiLyA4f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29" y="1563788"/>
            <a:ext cx="1968151" cy="17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Chart</a:t>
            </a:r>
            <a:r>
              <a:rPr lang="ru-RU" b="1" dirty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427152"/>
              </p:ext>
            </p:extLst>
          </p:nvPr>
        </p:nvGraphicFramePr>
        <p:xfrm>
          <a:off x="323528" y="476672"/>
          <a:ext cx="8424936" cy="606394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37473"/>
                <a:gridCol w="1312468"/>
                <a:gridCol w="1312468"/>
                <a:gridCol w="1224971"/>
                <a:gridCol w="1312468"/>
                <a:gridCol w="1137473"/>
                <a:gridCol w="987615"/>
              </a:tblGrid>
              <a:tr h="504056">
                <a:tc>
                  <a:txBody>
                    <a:bodyPr/>
                    <a:lstStyle/>
                    <a:p>
                      <a:r>
                        <a:rPr lang="en-US" dirty="0" smtClean="0"/>
                        <a:t>A lion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camel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eagle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rabbit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rhino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giraffe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seal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55452">
                <a:tc gridSpan="7">
                  <a:txBody>
                    <a:bodyPr/>
                    <a:lstStyle/>
                    <a:p>
                      <a:r>
                        <a:rPr lang="en-US" sz="1700" b="1" dirty="0" smtClean="0"/>
                        <a:t>is a …</a:t>
                      </a:r>
                    </a:p>
                    <a:p>
                      <a:r>
                        <a:rPr lang="en-US" sz="1700" dirty="0" smtClean="0"/>
                        <a:t>(big/small, tall/short, fat/thin, round, long </a:t>
                      </a:r>
                      <a:r>
                        <a:rPr lang="en-US" sz="1700" dirty="0" err="1" smtClean="0"/>
                        <a:t>аnimal</a:t>
                      </a:r>
                      <a:r>
                        <a:rPr lang="en-US" sz="1700" dirty="0" smtClean="0"/>
                        <a:t>/bird)</a:t>
                      </a:r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4019">
                <a:tc gridSpan="7">
                  <a:txBody>
                    <a:bodyPr/>
                    <a:lstStyle/>
                    <a:p>
                      <a:r>
                        <a:rPr lang="en-US" sz="1700" b="1" dirty="0" smtClean="0"/>
                        <a:t>It lives … </a:t>
                      </a:r>
                    </a:p>
                    <a:p>
                      <a:r>
                        <a:rPr lang="en-US" sz="1700" dirty="0" smtClean="0"/>
                        <a:t>(in the bushes (в </a:t>
                      </a:r>
                      <a:r>
                        <a:rPr lang="en-US" sz="1700" dirty="0" err="1" smtClean="0"/>
                        <a:t>кустах</a:t>
                      </a:r>
                      <a:r>
                        <a:rPr lang="en-US" sz="1700" dirty="0" smtClean="0"/>
                        <a:t>), in the sea, in Africa, at home, in the jungle, in a cave (в </a:t>
                      </a:r>
                      <a:r>
                        <a:rPr lang="en-US" sz="1700" dirty="0" err="1" smtClean="0"/>
                        <a:t>пещере</a:t>
                      </a:r>
                      <a:r>
                        <a:rPr lang="en-US" sz="1700" dirty="0" smtClean="0"/>
                        <a:t>), in a cage (в </a:t>
                      </a:r>
                      <a:r>
                        <a:rPr lang="en-US" sz="1700" dirty="0" err="1" smtClean="0"/>
                        <a:t>клетке</a:t>
                      </a:r>
                      <a:r>
                        <a:rPr lang="en-US" sz="1700" dirty="0" smtClean="0"/>
                        <a:t>)</a:t>
                      </a:r>
                      <a:r>
                        <a:rPr lang="ru-RU" sz="1700" dirty="0" smtClean="0"/>
                        <a:t>, </a:t>
                      </a:r>
                      <a:r>
                        <a:rPr lang="en-US" sz="1700" dirty="0" smtClean="0"/>
                        <a:t>in the </a:t>
                      </a:r>
                      <a:r>
                        <a:rPr lang="en-US" sz="1700" dirty="0" smtClean="0"/>
                        <a:t>ocean, in the desert, on the farm, in the mountains). </a:t>
                      </a:r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452">
                <a:tc gridSpan="7">
                  <a:txBody>
                    <a:bodyPr/>
                    <a:lstStyle/>
                    <a:p>
                      <a:r>
                        <a:rPr lang="en-US" sz="1700" b="1" dirty="0" smtClean="0"/>
                        <a:t>It eats …</a:t>
                      </a:r>
                    </a:p>
                    <a:p>
                      <a:r>
                        <a:rPr lang="en-US" sz="1700" dirty="0" smtClean="0"/>
                        <a:t>(meat, fruit, vegetables, grass (</a:t>
                      </a:r>
                      <a:r>
                        <a:rPr lang="en-US" sz="1700" dirty="0" err="1" smtClean="0"/>
                        <a:t>трава</a:t>
                      </a:r>
                      <a:r>
                        <a:rPr lang="en-US" sz="1700" dirty="0" smtClean="0"/>
                        <a:t>), leaves (</a:t>
                      </a:r>
                      <a:r>
                        <a:rPr lang="en-US" sz="1700" dirty="0" err="1" smtClean="0"/>
                        <a:t>листья</a:t>
                      </a:r>
                      <a:r>
                        <a:rPr lang="en-US" sz="1700" dirty="0" smtClean="0"/>
                        <a:t>), corn (</a:t>
                      </a:r>
                      <a:r>
                        <a:rPr lang="en-US" sz="1700" dirty="0" err="1" smtClean="0"/>
                        <a:t>зерно</a:t>
                      </a:r>
                      <a:r>
                        <a:rPr lang="en-US" sz="1700" dirty="0" smtClean="0"/>
                        <a:t>), fish).	</a:t>
                      </a:r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452">
                <a:tc gridSpan="7">
                  <a:txBody>
                    <a:bodyPr/>
                    <a:lstStyle/>
                    <a:p>
                      <a:r>
                        <a:rPr lang="en-US" sz="1700" b="1" dirty="0" smtClean="0"/>
                        <a:t>It can …</a:t>
                      </a:r>
                    </a:p>
                    <a:p>
                      <a:r>
                        <a:rPr lang="en-US" sz="1700" dirty="0" smtClean="0"/>
                        <a:t>(run, jump, swim, </a:t>
                      </a:r>
                      <a:r>
                        <a:rPr lang="en-US" sz="1700" dirty="0" smtClean="0"/>
                        <a:t>crawl</a:t>
                      </a:r>
                      <a:r>
                        <a:rPr lang="en-US" sz="1700" dirty="0" smtClean="0"/>
                        <a:t>, fly, walk, hide, hunt, carry heavy things).	</a:t>
                      </a:r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4019">
                <a:tc gridSpan="7">
                  <a:txBody>
                    <a:bodyPr/>
                    <a:lstStyle/>
                    <a:p>
                      <a:r>
                        <a:rPr lang="en-US" sz="1700" b="1" dirty="0" smtClean="0"/>
                        <a:t>It has got …</a:t>
                      </a:r>
                    </a:p>
                    <a:p>
                      <a:r>
                        <a:rPr lang="en-US" sz="1700" dirty="0" smtClean="0"/>
                        <a:t>(4 legs, flippers, whiskers (</a:t>
                      </a:r>
                      <a:r>
                        <a:rPr lang="en-US" sz="1700" dirty="0" err="1" smtClean="0"/>
                        <a:t>усики</a:t>
                      </a:r>
                      <a:r>
                        <a:rPr lang="en-US" sz="1700" dirty="0" smtClean="0"/>
                        <a:t>), a beak, a tail, </a:t>
                      </a:r>
                      <a:r>
                        <a:rPr lang="en-US" sz="1700" dirty="0" smtClean="0"/>
                        <a:t>a thick mane</a:t>
                      </a:r>
                      <a:r>
                        <a:rPr lang="en-US" sz="1700" dirty="0" smtClean="0"/>
                        <a:t>, a trunk, a neck, 4 paws, 2 ears, fur, feathers, claws, a </a:t>
                      </a:r>
                      <a:r>
                        <a:rPr lang="en-US" sz="1700" dirty="0" smtClean="0"/>
                        <a:t>horn, a hump</a:t>
                      </a:r>
                      <a:r>
                        <a:rPr lang="ru-RU" sz="1700" dirty="0" smtClean="0"/>
                        <a:t>)</a:t>
                      </a:r>
                      <a:r>
                        <a:rPr lang="en-US" sz="1700" dirty="0" smtClean="0"/>
                        <a:t>.</a:t>
                      </a:r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452">
                <a:tc gridSpan="7">
                  <a:txBody>
                    <a:bodyPr/>
                    <a:lstStyle/>
                    <a:p>
                      <a:r>
                        <a:rPr lang="en-US" sz="1700" b="1" dirty="0" smtClean="0"/>
                        <a:t>It can be …</a:t>
                      </a:r>
                    </a:p>
                    <a:p>
                      <a:r>
                        <a:rPr lang="en-US" sz="1700" dirty="0" smtClean="0"/>
                        <a:t>(grey, brown, yellow, white, black, blue, green, red, orange, it can be of different </a:t>
                      </a:r>
                      <a:r>
                        <a:rPr lang="en-US" sz="1700" dirty="0" err="1" smtClean="0"/>
                        <a:t>colour</a:t>
                      </a:r>
                      <a:r>
                        <a:rPr lang="en-US" sz="1700" dirty="0" smtClean="0"/>
                        <a:t>).	</a:t>
                      </a:r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4019">
                <a:tc gridSpan="7">
                  <a:txBody>
                    <a:bodyPr/>
                    <a:lstStyle/>
                    <a:p>
                      <a:r>
                        <a:rPr lang="en-US" sz="1700" b="1" dirty="0" smtClean="0"/>
                        <a:t>I like it because it is </a:t>
                      </a:r>
                      <a:r>
                        <a:rPr lang="ru-RU" sz="1700" b="1" dirty="0" smtClean="0"/>
                        <a:t>…</a:t>
                      </a:r>
                    </a:p>
                    <a:p>
                      <a:r>
                        <a:rPr lang="en-US" sz="1700" dirty="0" smtClean="0"/>
                        <a:t>(smart, clever, loyal (</a:t>
                      </a:r>
                      <a:r>
                        <a:rPr lang="en-US" sz="1700" dirty="0" err="1" smtClean="0"/>
                        <a:t>верный</a:t>
                      </a:r>
                      <a:r>
                        <a:rPr lang="en-US" sz="1700" dirty="0" smtClean="0"/>
                        <a:t>),  brave (</a:t>
                      </a:r>
                      <a:r>
                        <a:rPr lang="en-US" sz="1700" dirty="0" err="1" smtClean="0"/>
                        <a:t>смелый</a:t>
                      </a:r>
                      <a:r>
                        <a:rPr lang="en-US" sz="1700" dirty="0" smtClean="0"/>
                        <a:t>), strong (</a:t>
                      </a:r>
                      <a:r>
                        <a:rPr lang="en-US" sz="1700" dirty="0" err="1" smtClean="0"/>
                        <a:t>сильный</a:t>
                      </a:r>
                      <a:r>
                        <a:rPr lang="en-US" sz="1700" dirty="0" smtClean="0"/>
                        <a:t>), nice, cute, beautiful, funny, cool, friendly, kind, noisy, sweet, playful, slow, dangerous, fast (</a:t>
                      </a:r>
                      <a:r>
                        <a:rPr lang="en-US" sz="1700" dirty="0" err="1" smtClean="0"/>
                        <a:t>быстрый</a:t>
                      </a:r>
                      <a:r>
                        <a:rPr lang="en-US" sz="1700" dirty="0" smtClean="0"/>
                        <a:t>)).		</a:t>
                      </a:r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0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" y="1700808"/>
            <a:ext cx="9121318" cy="522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97" y="-28232"/>
            <a:ext cx="7030392" cy="415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6671"/>
            <a:ext cx="190817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6670"/>
            <a:ext cx="190817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" y="1708204"/>
            <a:ext cx="9111177" cy="51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2992" y="332656"/>
            <a:ext cx="42308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lesson is over! </a:t>
            </a:r>
            <a:endParaRPr lang="ru-RU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Good-bye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06321"/>
            <a:ext cx="24511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206321"/>
            <a:ext cx="24511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crossword puzzle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2050" name="Picture 2" descr="C:\Users\Иван\Desktop\1-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0" y="908720"/>
            <a:ext cx="916146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68" y="3573016"/>
            <a:ext cx="5655932" cy="318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285293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http://puzzlecup.com/crossword-ru/?</a:t>
            </a:r>
            <a:r>
              <a:rPr lang="en-US" dirty="0" smtClean="0">
                <a:hlinkClick r:id="rId4"/>
              </a:rPr>
              <a:t>guess=B654E58446BA46AU</a:t>
            </a:r>
            <a:endParaRPr lang="ru-RU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65634" y="-171400"/>
            <a:ext cx="5072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+mj-lt"/>
            </a:endParaRPr>
          </a:p>
          <a:p>
            <a:pPr algn="ctr"/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Animals</a:t>
            </a: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  <a:p>
            <a:pPr algn="ctr"/>
            <a:endParaRPr lang="ru-RU" sz="2000" dirty="0" smtClean="0">
              <a:latin typeface="+mj-lt"/>
            </a:endParaRPr>
          </a:p>
          <a:p>
            <a:pPr algn="ctr"/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5841" y="6143644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32656"/>
            <a:ext cx="5916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is the 27of April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7" y="1372446"/>
            <a:ext cx="8458008" cy="495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1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Today is the 27of April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Animals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ван\Desktop\1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" y="1400901"/>
            <a:ext cx="9200880" cy="54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3" y="1432802"/>
            <a:ext cx="7337772" cy="430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3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2"/>
            <a:ext cx="9678683" cy="684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987"/>
            <a:ext cx="1691680" cy="102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9" y="4942598"/>
            <a:ext cx="2643826" cy="1215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36" y="4077072"/>
            <a:ext cx="2689534" cy="1199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11" y="3729540"/>
            <a:ext cx="3125571" cy="1317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16" y="2636912"/>
            <a:ext cx="2808312" cy="135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79" y="2534519"/>
            <a:ext cx="1104873" cy="596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65" y="6134200"/>
            <a:ext cx="984754" cy="69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01" y="6142776"/>
            <a:ext cx="952969" cy="68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542426"/>
            <a:ext cx="19081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58" y="1844749"/>
            <a:ext cx="14636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274070" y="-1"/>
            <a:ext cx="1162026" cy="1058889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Map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7650" y="919981"/>
            <a:ext cx="225641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 </a:t>
            </a:r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00922" y="113944"/>
            <a:ext cx="3166380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understand and </a:t>
            </a:r>
            <a:endParaRPr lang="en-US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riddles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5755" y="255552"/>
            <a:ext cx="260996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4145" y="1236382"/>
            <a:ext cx="2731453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multimedia 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Encyclopedia 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animals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1623" y="796870"/>
            <a:ext cx="422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0922" y="167113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5840" y="101663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67274" y="1162199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0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14314"/>
          </a:xfrm>
        </p:spPr>
        <p:txBody>
          <a:bodyPr>
            <a:noAutofit/>
          </a:bodyPr>
          <a:lstStyle/>
          <a:p>
            <a:r>
              <a:rPr lang="en-US" sz="3200" dirty="0"/>
              <a:t>Station </a:t>
            </a:r>
            <a:r>
              <a:rPr lang="en-US" sz="3200" dirty="0" smtClean="0"/>
              <a:t>1</a:t>
            </a:r>
            <a:endParaRPr lang="ru-RU" sz="3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99966"/>
              </p:ext>
            </p:extLst>
          </p:nvPr>
        </p:nvGraphicFramePr>
        <p:xfrm>
          <a:off x="1241460" y="3179847"/>
          <a:ext cx="6444840" cy="2080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1816"/>
                <a:gridCol w="1698206"/>
                <a:gridCol w="1211525"/>
                <a:gridCol w="1693293"/>
              </a:tblGrid>
              <a:tr h="1101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Mammals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Fish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Birds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Reptiles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9789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FDNJ,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214290"/>
            <a:ext cx="2000264" cy="1426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71802" y="857232"/>
            <a:ext cx="3038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Animal species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963550" y="1640315"/>
            <a:ext cx="5000660" cy="92869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Divide animals into 4 groups</a:t>
            </a:r>
            <a:endParaRPr lang="ru-RU" sz="2400" dirty="0"/>
          </a:p>
        </p:txBody>
      </p:sp>
      <p:pic>
        <p:nvPicPr>
          <p:cNvPr id="11" name="Рисунок 10" descr="FDNJ,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7"/>
            <a:ext cx="1846361" cy="13163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2719196"/>
            <a:ext cx="7128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https://jr.brainpop.com/science/animals/classifyinganimals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301208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a budgie         a camel      a peacock      a  crocodile       a  </a:t>
            </a:r>
            <a:r>
              <a:rPr lang="en-US" b="1" i="1" dirty="0">
                <a:solidFill>
                  <a:srgbClr val="002060"/>
                </a:solidFill>
              </a:rPr>
              <a:t>turtle </a:t>
            </a:r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i="1" dirty="0" smtClean="0">
                <a:solidFill>
                  <a:srgbClr val="002060"/>
                </a:solidFill>
              </a:rPr>
              <a:t>a giraffe        a penguin        a  </a:t>
            </a:r>
            <a:r>
              <a:rPr lang="en-US" b="1" i="1" dirty="0">
                <a:solidFill>
                  <a:srgbClr val="002060"/>
                </a:solidFill>
              </a:rPr>
              <a:t>lion          </a:t>
            </a:r>
            <a:r>
              <a:rPr lang="en-US" b="1" i="1" dirty="0" smtClean="0">
                <a:solidFill>
                  <a:srgbClr val="002060"/>
                </a:solidFill>
              </a:rPr>
              <a:t>an eagle             a rabbit        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a whale              a rhino              a </a:t>
            </a:r>
            <a:r>
              <a:rPr lang="en-US" b="1" i="1" dirty="0">
                <a:solidFill>
                  <a:srgbClr val="002060"/>
                </a:solidFill>
              </a:rPr>
              <a:t>cock </a:t>
            </a:r>
            <a:r>
              <a:rPr lang="en-US" b="1" i="1" dirty="0" smtClean="0">
                <a:solidFill>
                  <a:srgbClr val="002060"/>
                </a:solidFill>
              </a:rPr>
              <a:t>           a seal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en-US" b="1" i="1" dirty="0" smtClean="0">
                <a:solidFill>
                  <a:srgbClr val="002060"/>
                </a:solidFill>
              </a:rPr>
              <a:t>a shark                 a snake          a lizard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2"/>
            <a:ext cx="9678683" cy="684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987"/>
            <a:ext cx="1691680" cy="102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9" y="4942598"/>
            <a:ext cx="2643826" cy="1215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36" y="4077072"/>
            <a:ext cx="2689534" cy="1199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11" y="3729540"/>
            <a:ext cx="3125571" cy="1317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16" y="2636912"/>
            <a:ext cx="2808312" cy="135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79" y="2534519"/>
            <a:ext cx="1104873" cy="596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65" y="6134200"/>
            <a:ext cx="984754" cy="69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01" y="6142776"/>
            <a:ext cx="952969" cy="68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542426"/>
            <a:ext cx="19081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58" y="1844749"/>
            <a:ext cx="14636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274070" y="-1"/>
            <a:ext cx="1162026" cy="1058889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Map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7650" y="919981"/>
            <a:ext cx="225641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 </a:t>
            </a:r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00922" y="113944"/>
            <a:ext cx="3166380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understand and </a:t>
            </a:r>
            <a:endParaRPr lang="en-US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riddles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5755" y="255552"/>
            <a:ext cx="260996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4145" y="1236382"/>
            <a:ext cx="2731453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multimedia 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Encyclopedia 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animals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99565"/>
            <a:ext cx="8229600" cy="940966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Riddles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0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Station </a:t>
            </a:r>
            <a:r>
              <a:rPr lang="en-US" sz="2400" b="1" dirty="0" smtClean="0"/>
              <a:t>2</a:t>
            </a:r>
            <a:endParaRPr lang="ru-RU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7606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FDNJ,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214290"/>
            <a:ext cx="2000264" cy="1426025"/>
          </a:xfrm>
          <a:prstGeom prst="rect">
            <a:avLst/>
          </a:prstGeom>
        </p:spPr>
      </p:pic>
      <p:pic>
        <p:nvPicPr>
          <p:cNvPr id="6" name="Рисунок 5" descr="FDNJ,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85727"/>
            <a:ext cx="1846361" cy="13163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9996" y="11403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https://www.liveworksheets.com/worksheets/en/English_as_a_Second_Language_(ESL)/</a:t>
            </a:r>
            <a:r>
              <a:rPr lang="en-US" dirty="0" smtClean="0">
                <a:hlinkClick r:id="rId5"/>
              </a:rPr>
              <a:t>Animals/Animal_Riddles_ys259183go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62932" cy="60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0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4615</TotalTime>
  <Words>457</Words>
  <Application>Microsoft Office PowerPoint</Application>
  <PresentationFormat>Экран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Do the crossword puzzle </vt:lpstr>
      <vt:lpstr>Презентация PowerPoint</vt:lpstr>
      <vt:lpstr>Today is the 27of April Animals </vt:lpstr>
      <vt:lpstr>Презентация PowerPoint</vt:lpstr>
      <vt:lpstr>Station 1</vt:lpstr>
      <vt:lpstr>Презентация PowerPoint</vt:lpstr>
      <vt:lpstr>Riddles </vt:lpstr>
      <vt:lpstr>Презентация PowerPoint</vt:lpstr>
      <vt:lpstr>Презентация PowerPoint</vt:lpstr>
      <vt:lpstr>Презентация PowerPoint</vt:lpstr>
      <vt:lpstr>Презентация PowerPoint</vt:lpstr>
      <vt:lpstr>Station 4</vt:lpstr>
      <vt:lpstr>Animal Chart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Иван</cp:lastModifiedBy>
  <cp:revision>390</cp:revision>
  <cp:lastPrinted>2020-04-25T13:41:11Z</cp:lastPrinted>
  <dcterms:created xsi:type="dcterms:W3CDTF">2016-03-07T11:00:15Z</dcterms:created>
  <dcterms:modified xsi:type="dcterms:W3CDTF">2020-04-26T10:14:33Z</dcterms:modified>
</cp:coreProperties>
</file>