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EA86D-E6FB-480F-8938-247BA077596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3080B-262F-48B0-A0DD-338FF71E9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ED8CAB-339B-48B2-A32C-EA60C8E42CD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ED83A6-ED61-4708-8C59-38C76F50FB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7411" y="1340768"/>
            <a:ext cx="2704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Animals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1247" y="5733256"/>
            <a:ext cx="24929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Иванова А. С. </a:t>
            </a:r>
            <a:endParaRPr lang="ru-RU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564904"/>
            <a:ext cx="2880320" cy="25290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2593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12776"/>
            <a:ext cx="8693405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They can be wild and domestic.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They can be big and small.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They can  be red, brown or white.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They can live in the forest or in the jungles.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They can be our friends.</a:t>
            </a:r>
          </a:p>
          <a:p>
            <a:pPr algn="ctr"/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77072"/>
            <a:ext cx="3317354" cy="2587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7698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21" y="260648"/>
            <a:ext cx="2400267" cy="18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550" y="152636"/>
            <a:ext cx="2754306" cy="18362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89984"/>
            <a:ext cx="2880320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03" y="4509120"/>
            <a:ext cx="3003995" cy="1872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960" y="4581128"/>
            <a:ext cx="2448272" cy="19189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3803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811" y="1263854"/>
            <a:ext cx="751038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does it look like?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can it do?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Where does it live?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What does it eat?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209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575029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True or False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Jane has got a big cat.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Its name is Pussy.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Pussy is a white cat.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Pussy can’t play football.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Pussy likes meat and fish.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79004"/>
            <a:ext cx="3630149" cy="2722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3520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259175"/>
            <a:ext cx="515397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Correct the mistakes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Pussy is a small puppy.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Pussy is five years old.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Pussy likes playing tag.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Pussy eats ice-cream.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Pussy drinks juice.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434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6789" y="260648"/>
            <a:ext cx="4459874" cy="64633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My pet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have got a pet.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It is a ……………….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Its name is……….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It is…..years old.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 is……………………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It has got………….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 can………………..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It eats…and drinks…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love my pet!</a:t>
            </a:r>
            <a:endParaRPr lang="en-US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901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470" y="2967335"/>
            <a:ext cx="3809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54762738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</TotalTime>
  <Words>171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osa</dc:creator>
  <cp:lastModifiedBy>root</cp:lastModifiedBy>
  <cp:revision>4</cp:revision>
  <dcterms:created xsi:type="dcterms:W3CDTF">2015-11-20T13:29:47Z</dcterms:created>
  <dcterms:modified xsi:type="dcterms:W3CDTF">2016-01-25T20:18:10Z</dcterms:modified>
</cp:coreProperties>
</file>