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A95C-F2AE-44B7-ABE9-B3EBFD033587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C7B404-4301-4718-ACF5-5B9E5E5EF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A95C-F2AE-44B7-ABE9-B3EBFD033587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B404-4301-4718-ACF5-5B9E5E5EF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A95C-F2AE-44B7-ABE9-B3EBFD033587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B404-4301-4718-ACF5-5B9E5E5EF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A95C-F2AE-44B7-ABE9-B3EBFD033587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C7B404-4301-4718-ACF5-5B9E5E5EF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A95C-F2AE-44B7-ABE9-B3EBFD033587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B404-4301-4718-ACF5-5B9E5E5EF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A95C-F2AE-44B7-ABE9-B3EBFD033587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B404-4301-4718-ACF5-5B9E5E5EF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A95C-F2AE-44B7-ABE9-B3EBFD033587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C7B404-4301-4718-ACF5-5B9E5E5EF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A95C-F2AE-44B7-ABE9-B3EBFD033587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B404-4301-4718-ACF5-5B9E5E5EF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A95C-F2AE-44B7-ABE9-B3EBFD033587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B404-4301-4718-ACF5-5B9E5E5EF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A95C-F2AE-44B7-ABE9-B3EBFD033587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B404-4301-4718-ACF5-5B9E5E5EF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A95C-F2AE-44B7-ABE9-B3EBFD033587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B404-4301-4718-ACF5-5B9E5E5EF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0EA95C-F2AE-44B7-ABE9-B3EBFD033587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C7B404-4301-4718-ACF5-5B9E5E5EF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mds.yandex.net/get-pdb/1050037/e4fcc8bc-140c-4515-9a77-f54a1c9daf86/s1200" TargetMode="External"/><Relationship Id="rId3" Type="http://schemas.openxmlformats.org/officeDocument/2006/relationships/hyperlink" Target="https://i.pinimg.com/736x/46/fe/06/46fe06988d98571a167de64d540d74a7.jpg" TargetMode="External"/><Relationship Id="rId7" Type="http://schemas.openxmlformats.org/officeDocument/2006/relationships/hyperlink" Target="https://hour24.ru/wp-content/uploads/2019/11/5685.jpg" TargetMode="External"/><Relationship Id="rId2" Type="http://schemas.openxmlformats.org/officeDocument/2006/relationships/hyperlink" Target="https://sun6-19.userapi.com/c855124/v855124266/13a442/e-Yhi8eshVw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knigi.net/books_files/online_html/170878/i_066.jpg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s://nukadeti.ru/content/images/essence/tale/1863/819.jpg" TargetMode="External"/><Relationship Id="rId10" Type="http://schemas.openxmlformats.org/officeDocument/2006/relationships/hyperlink" Target="https://cdn.imgbb.ru/user/10/108372/201810/2c9a5178889dfc0139fd17e05ef037ea.png" TargetMode="External"/><Relationship Id="rId4" Type="http://schemas.openxmlformats.org/officeDocument/2006/relationships/hyperlink" Target="https://avatars.mds.yandex.net/get-pdb/1533990/61014124-db4a-4548-91db-8839c91b9516/s1200" TargetMode="External"/><Relationship Id="rId9" Type="http://schemas.openxmlformats.org/officeDocument/2006/relationships/hyperlink" Target="https://regnum.ru/uploads/pictures/news/2016/04/08/regnum_picture_14600738641450398_normal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848872" cy="13681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Сказка - ложь, да в ней урок!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2708920"/>
            <a:ext cx="5059288" cy="352839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Презентация</a:t>
            </a:r>
          </a:p>
          <a:p>
            <a:r>
              <a:rPr lang="ru-RU" dirty="0" smtClean="0"/>
              <a:t>учителя </a:t>
            </a:r>
            <a:r>
              <a:rPr lang="ru-RU" dirty="0" smtClean="0"/>
              <a:t>начальных </a:t>
            </a:r>
            <a:r>
              <a:rPr lang="ru-RU" dirty="0" smtClean="0"/>
              <a:t>классов</a:t>
            </a:r>
          </a:p>
          <a:p>
            <a:r>
              <a:rPr lang="ru-RU" dirty="0" smtClean="0"/>
              <a:t> </a:t>
            </a:r>
            <a:r>
              <a:rPr lang="ru-RU" dirty="0" smtClean="0"/>
              <a:t>МОУ СОШ № 32</a:t>
            </a:r>
          </a:p>
          <a:p>
            <a:r>
              <a:rPr lang="ru-RU" b="1" i="1" dirty="0" smtClean="0"/>
              <a:t>Смирновой Виты Васильевны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чителя </a:t>
            </a:r>
            <a:r>
              <a:rPr lang="ru-RU" dirty="0" smtClean="0"/>
              <a:t>музыки МОУ СОШ № 32</a:t>
            </a:r>
          </a:p>
          <a:p>
            <a:r>
              <a:rPr lang="ru-RU" b="1" i="1" dirty="0" err="1" smtClean="0"/>
              <a:t>Стениной</a:t>
            </a:r>
            <a:r>
              <a:rPr lang="ru-RU" b="1" i="1" dirty="0" smtClean="0"/>
              <a:t>  Ирины </a:t>
            </a:r>
            <a:r>
              <a:rPr lang="ru-RU" b="1" i="1" dirty="0" smtClean="0"/>
              <a:t>Александровны</a:t>
            </a:r>
          </a:p>
          <a:p>
            <a:pPr algn="ctr"/>
            <a:r>
              <a:rPr lang="ru-RU" dirty="0" smtClean="0"/>
              <a:t>Г. о. Подольск</a:t>
            </a:r>
          </a:p>
          <a:p>
            <a:pPr algn="ctr"/>
            <a:r>
              <a:rPr lang="ru-RU" dirty="0" smtClean="0"/>
              <a:t>2020 г.</a:t>
            </a:r>
            <a:endParaRPr lang="ru-RU" dirty="0"/>
          </a:p>
        </p:txBody>
      </p:sp>
      <p:pic>
        <p:nvPicPr>
          <p:cNvPr id="4" name="Рисунок 3" descr="https://i.pinimg.com/736x/46/fe/06/46fe06988d98571a167de64d540d74a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229666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37032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Иван Яковлевич </a:t>
            </a:r>
            <a:r>
              <a:rPr lang="ru-RU" sz="3200" dirty="0" err="1" smtClean="0"/>
              <a:t>Билибин</a:t>
            </a:r>
            <a:r>
              <a:rPr lang="ru-RU" sz="3200" dirty="0" smtClean="0"/>
              <a:t> «Баба-Яга»</a:t>
            </a:r>
            <a:endParaRPr lang="ru-RU" sz="3200" dirty="0"/>
          </a:p>
        </p:txBody>
      </p:sp>
      <p:pic>
        <p:nvPicPr>
          <p:cNvPr id="3" name="Рисунок 2" descr="https://regnum.ru/uploads/pictures/news/2016/04/08/regnum_picture_14600738641450398_norm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21595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/>
            <a:r>
              <a:rPr lang="ru-RU" dirty="0" smtClean="0"/>
              <a:t>Сказка «Колобок»</a:t>
            </a:r>
            <a:endParaRPr lang="ru-RU" dirty="0"/>
          </a:p>
        </p:txBody>
      </p:sp>
      <p:pic>
        <p:nvPicPr>
          <p:cNvPr id="4" name="Содержимое 3" descr="https://avatars.mds.yandex.net/get-pdb/1533990/61014124-db4a-4548-91db-8839c91b9516/s12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6166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/>
          <a:lstStyle/>
          <a:p>
            <a:pPr algn="ctr"/>
            <a:r>
              <a:rPr lang="ru-RU" dirty="0" smtClean="0"/>
              <a:t>Волшебный мешочек</a:t>
            </a:r>
            <a:endParaRPr lang="ru-RU" dirty="0"/>
          </a:p>
        </p:txBody>
      </p:sp>
      <p:pic>
        <p:nvPicPr>
          <p:cNvPr id="5" name="Содержимое 4" descr="https://cdn.imgbb.ru/user/10/108372/201810/2c9a5178889dfc0139fd17e05ef037e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54461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034752"/>
          </a:xfrm>
        </p:spPr>
        <p:txBody>
          <a:bodyPr/>
          <a:lstStyle/>
          <a:p>
            <a:pPr algn="ctr"/>
            <a:r>
              <a:rPr lang="ru-RU" dirty="0" smtClean="0"/>
              <a:t>Сказка - ложь, да в ней урок!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7560840" cy="48965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Радостно - </a:t>
            </a:r>
          </a:p>
          <a:p>
            <a:pPr>
              <a:buNone/>
            </a:pPr>
            <a:r>
              <a:rPr lang="ru-RU" dirty="0" smtClean="0"/>
              <a:t>Интересно - </a:t>
            </a:r>
          </a:p>
          <a:p>
            <a:pPr>
              <a:buNone/>
            </a:pPr>
            <a:r>
              <a:rPr lang="ru-RU" dirty="0" smtClean="0"/>
              <a:t>Весело - </a:t>
            </a:r>
          </a:p>
          <a:p>
            <a:pPr>
              <a:buNone/>
            </a:pPr>
            <a:r>
              <a:rPr lang="ru-RU" dirty="0" smtClean="0"/>
              <a:t>Понравилось - </a:t>
            </a:r>
          </a:p>
          <a:p>
            <a:pPr>
              <a:buNone/>
            </a:pPr>
            <a:r>
              <a:rPr lang="ru-RU" dirty="0" smtClean="0"/>
              <a:t>Скучно - </a:t>
            </a:r>
          </a:p>
          <a:p>
            <a:pPr>
              <a:buNone/>
            </a:pPr>
            <a:r>
              <a:rPr lang="ru-RU" dirty="0" smtClean="0"/>
              <a:t>Не понравилось – </a:t>
            </a:r>
          </a:p>
          <a:p>
            <a:pPr>
              <a:buNone/>
            </a:pPr>
            <a:r>
              <a:rPr lang="ru-RU" dirty="0" smtClean="0"/>
              <a:t>Трудно было – </a:t>
            </a:r>
          </a:p>
          <a:p>
            <a:pPr>
              <a:buNone/>
            </a:pPr>
            <a:r>
              <a:rPr lang="ru-RU" dirty="0" smtClean="0"/>
              <a:t>Долго -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avatars.mds.yandex.net/get-pdb/1723220/c3408231-6f0c-476e-a726-d436de8fe06e/s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307816" y="2829088"/>
            <a:ext cx="5733256" cy="232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9675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40080" cy="5328592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hlinkClick r:id="rId2"/>
              </a:rPr>
              <a:t>https://sun6-19.userapi.com/c855124/v855124266/13a442/e-Yhi8eshVw.jpg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hlinkClick r:id="rId3"/>
              </a:rPr>
              <a:t>https://i.pinimg.com/736x/46/fe/06/46fe06988d98571a167de64d540d74a7.jpg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4"/>
              </a:rPr>
              <a:t>https://avatars.mds.yandex.net/get-pdb/1533990/61014124-db4a-4548-91db-8839c91b9516/s1200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hlinkClick r:id="rId5"/>
              </a:rPr>
              <a:t>https://nukadeti.ru/content/images/essence/tale/1863/819.jpg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hlinkClick r:id="rId6"/>
              </a:rPr>
              <a:t>https://iknigi.net/books_files/online_html/170878/i_066.jpg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hlinkClick r:id="rId7"/>
              </a:rPr>
              <a:t>https://hour24.ru/wp-content/uploads/2019/11/5685.jpg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hlinkClick r:id="rId8"/>
              </a:rPr>
              <a:t>https://avatars.mds.yandex.net/get-pdb/1050037/e4fcc8bc-140c-4515-9a77-f54a1c9daf86/s1200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hlinkClick r:id="rId9"/>
              </a:rPr>
              <a:t>https://regnum.ru/uploads/pictures/news/2016/04/08/regnum_picture_14600738641450398_normal.jpg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hlinkClick r:id="rId10"/>
              </a:rPr>
              <a:t>https://cdn.imgbb.ru/user/10/108372/201810/2c9a5178889dfc0139fd17e05ef037ea.png</a:t>
            </a:r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i.pinimg.com/736x/46/fe/06/46fe06988d98571a167de64d540d74a7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5013176"/>
            <a:ext cx="197971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936104"/>
          </a:xfrm>
        </p:spPr>
        <p:txBody>
          <a:bodyPr/>
          <a:lstStyle/>
          <a:p>
            <a:pPr algn="ctr"/>
            <a:r>
              <a:rPr lang="ru-RU" dirty="0" smtClean="0"/>
              <a:t>Что такое СКАЗКА?</a:t>
            </a:r>
            <a:endParaRPr lang="ru-RU" dirty="0"/>
          </a:p>
        </p:txBody>
      </p:sp>
      <p:pic>
        <p:nvPicPr>
          <p:cNvPr id="1026" name="Picture 2" descr="http://juicep.ru/wp-content/uploads/2016/11/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3444726" cy="5400600"/>
          </a:xfrm>
          <a:prstGeom prst="rect">
            <a:avLst/>
          </a:prstGeom>
          <a:noFill/>
        </p:spPr>
      </p:pic>
      <p:pic>
        <p:nvPicPr>
          <p:cNvPr id="4" name="Рисунок 3" descr="https://avatars.mds.yandex.net/get-pdb/1723220/c3408231-6f0c-476e-a726-d436de8fe06e/s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610532" y="3130812"/>
            <a:ext cx="5328592" cy="174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723220/c3408231-6f0c-476e-a726-d436de8fe06e/s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374244" y="3058804"/>
            <a:ext cx="5472608" cy="174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864096"/>
          </a:xfrm>
        </p:spPr>
        <p:txBody>
          <a:bodyPr/>
          <a:lstStyle/>
          <a:p>
            <a:pPr algn="ctr"/>
            <a:r>
              <a:rPr lang="ru-RU" dirty="0" smtClean="0"/>
              <a:t>Хороводы по кругу</a:t>
            </a:r>
            <a:endParaRPr lang="ru-RU" dirty="0"/>
          </a:p>
        </p:txBody>
      </p:sp>
      <p:pic>
        <p:nvPicPr>
          <p:cNvPr id="5" name="Содержимое 4" descr="http://pospeliha.ru/wp-content/uploads/2019/06/semik-1024x68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7557" t="13545" r="12343"/>
          <a:stretch>
            <a:fillRect/>
          </a:stretch>
        </p:blipFill>
        <p:spPr bwMode="auto">
          <a:xfrm>
            <a:off x="0" y="1268760"/>
            <a:ext cx="433920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s://sun6-19.userapi.com/c855124/v855124266/13a442/e-Yhi8eshVw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69568"/>
            <a:ext cx="4572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get-pdb/1723220/c3408231-6f0c-476e-a726-d436de8fe06e/s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09294"/>
            <a:ext cx="4571999" cy="174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get-pdb/1723220/c3408231-6f0c-476e-a726-d436de8fe06e/s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5184"/>
            <a:ext cx="435597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/>
          <a:lstStyle/>
          <a:p>
            <a:pPr algn="ctr"/>
            <a:r>
              <a:rPr lang="ru-RU" dirty="0" smtClean="0"/>
              <a:t>Речевая 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248472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/>
              <a:t>Ша-ша-ша, </a:t>
            </a:r>
          </a:p>
          <a:p>
            <a:pPr algn="ctr">
              <a:buNone/>
            </a:pPr>
            <a:r>
              <a:rPr lang="ru-RU" sz="5400" dirty="0" smtClean="0"/>
              <a:t>Пойте с нами не спеша.</a:t>
            </a:r>
          </a:p>
          <a:p>
            <a:pPr algn="ctr">
              <a:buNone/>
            </a:pPr>
            <a:r>
              <a:rPr lang="ru-RU" sz="5400" dirty="0" err="1" smtClean="0"/>
              <a:t>Шо-шо-шо</a:t>
            </a:r>
            <a:r>
              <a:rPr lang="ru-RU" sz="5400" dirty="0" smtClean="0"/>
              <a:t>,</a:t>
            </a:r>
          </a:p>
          <a:p>
            <a:pPr algn="ctr">
              <a:buNone/>
            </a:pPr>
            <a:r>
              <a:rPr lang="ru-RU" sz="5400" dirty="0" smtClean="0"/>
              <a:t>Получилось хорошо.</a:t>
            </a:r>
          </a:p>
          <a:p>
            <a:endParaRPr lang="ru-RU" dirty="0"/>
          </a:p>
        </p:txBody>
      </p:sp>
      <p:pic>
        <p:nvPicPr>
          <p:cNvPr id="4" name="Рисунок 3" descr="https://i.pinimg.com/736x/46/fe/06/46fe06988d98571a167de64d540d74a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Волк и семеро козлят</a:t>
            </a:r>
            <a:endParaRPr lang="ru-RU" sz="4000" dirty="0"/>
          </a:p>
        </p:txBody>
      </p:sp>
      <p:pic>
        <p:nvPicPr>
          <p:cNvPr id="4" name="Содержимое 3" descr="https://nukadeti.ru/content/images/essence/tale/1863/8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6967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Три медведя</a:t>
            </a:r>
            <a:endParaRPr lang="ru-RU" sz="4000" dirty="0"/>
          </a:p>
        </p:txBody>
      </p:sp>
      <p:pic>
        <p:nvPicPr>
          <p:cNvPr id="4" name="Содержимое 3" descr="https://i.pinimg.com/originals/bd/6c/0a/bd6c0a41cf9ce3f476cc3ba4b5f23c1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1926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Теремок</a:t>
            </a:r>
            <a:endParaRPr lang="ru-RU" sz="4000" dirty="0"/>
          </a:p>
        </p:txBody>
      </p:sp>
      <p:pic>
        <p:nvPicPr>
          <p:cNvPr id="4" name="Содержимое 3" descr="https://iknigi.net/books_files/online_html/170878/i_0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696744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Ложкари</a:t>
            </a:r>
            <a:endParaRPr lang="ru-RU" sz="4000" dirty="0"/>
          </a:p>
        </p:txBody>
      </p:sp>
      <p:pic>
        <p:nvPicPr>
          <p:cNvPr id="4" name="Содержимое 3" descr="https://hour24.ru/wp-content/uploads/2019/11/568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132856"/>
            <a:ext cx="56166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altay/1705560/2a0000016d9c68d112011484e7f12158c772/XX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28803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Пётр Ильич Чайковский</a:t>
            </a:r>
            <a:endParaRPr lang="ru-RU" sz="4000" dirty="0"/>
          </a:p>
        </p:txBody>
      </p:sp>
      <p:pic>
        <p:nvPicPr>
          <p:cNvPr id="4" name="Содержимое 3" descr="https://avatars.mds.yandex.net/get-pdb/1050037/e4fcc8bc-140c-4515-9a77-f54a1c9daf86/s1200"/>
          <p:cNvPicPr>
            <a:picLocks noGrp="1"/>
          </p:cNvPicPr>
          <p:nvPr>
            <p:ph idx="1"/>
          </p:nvPr>
        </p:nvPicPr>
        <p:blipFill>
          <a:blip r:embed="rId2" cstate="print"/>
          <a:srcRect b="14259"/>
          <a:stretch>
            <a:fillRect/>
          </a:stretch>
        </p:blipFill>
        <p:spPr bwMode="auto">
          <a:xfrm>
            <a:off x="2555775" y="1340768"/>
            <a:ext cx="398217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159</TotalTime>
  <Words>142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Сказка - ложь, да в ней урок!</vt:lpstr>
      <vt:lpstr>Что такое СКАЗКА?</vt:lpstr>
      <vt:lpstr>Хороводы по кругу</vt:lpstr>
      <vt:lpstr>Речевая разминка</vt:lpstr>
      <vt:lpstr>Волк и семеро козлят</vt:lpstr>
      <vt:lpstr>Три медведя</vt:lpstr>
      <vt:lpstr>Теремок</vt:lpstr>
      <vt:lpstr>Ложкари</vt:lpstr>
      <vt:lpstr>Пётр Ильич Чайковский</vt:lpstr>
      <vt:lpstr>Иван Яковлевич Билибин «Баба-Яга»</vt:lpstr>
      <vt:lpstr>Сказка «Колобок»</vt:lpstr>
      <vt:lpstr>Волшебный мешочек</vt:lpstr>
      <vt:lpstr>Сказка - ложь, да в ней урок!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ложь, да в ней урок!</dc:title>
  <dc:creator>Вита Васильевна</dc:creator>
  <cp:lastModifiedBy>Вита Васильевна</cp:lastModifiedBy>
  <cp:revision>21</cp:revision>
  <dcterms:created xsi:type="dcterms:W3CDTF">2020-02-10T12:23:24Z</dcterms:created>
  <dcterms:modified xsi:type="dcterms:W3CDTF">2020-02-10T15:04:23Z</dcterms:modified>
</cp:coreProperties>
</file>