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84" r:id="rId4"/>
    <p:sldId id="285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86" r:id="rId17"/>
    <p:sldId id="274" r:id="rId18"/>
    <p:sldId id="271" r:id="rId19"/>
    <p:sldId id="275" r:id="rId20"/>
    <p:sldId id="277" r:id="rId21"/>
    <p:sldId id="282" r:id="rId22"/>
    <p:sldId id="279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00"/>
    <a:srgbClr val="FAF9CE"/>
    <a:srgbClr val="F7F5A9"/>
    <a:srgbClr val="FF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3" d="100"/>
          <a:sy n="63" d="100"/>
        </p:scale>
        <p:origin x="-106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8" name="Picture 6" descr="gra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D7362881-F4AC-41C6-9202-C0AD80236C0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523D1-661F-4ABB-BEA1-CCB211BF19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35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5ECA8-95F6-4181-ACF7-5CE06052DE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77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664AE-765B-4BD0-B9DA-D9600733A4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07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6F4CE-08AD-4D28-9C67-BC5671DD43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17AAB-1D8C-4667-8974-2FE8B6A7FD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49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EC49B-B5F0-4D39-8E72-2CEF2E889F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48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750C4-7080-4C00-842C-56EB57CE177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8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984C8-3FC6-4AE5-84D4-C60E9D7647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16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C14E-EF07-44BB-A092-58D0985E860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12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C7FC9-72AB-4BC3-B5CD-FF48252E9D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95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 descr="grapes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19789C8B-0D11-4199-95AD-76953F2C15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17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5A9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428604"/>
            <a:ext cx="64294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Получен от природы дар -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 мяч и не воздушный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шар,</a:t>
            </a:r>
            <a:endParaRPr lang="ru-RU" sz="3200" b="1" dirty="0">
              <a:solidFill>
                <a:srgbClr val="00206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 глобус это, не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арбуз -</a:t>
            </a:r>
            <a:endParaRPr lang="ru-RU" sz="3200" b="1" dirty="0">
              <a:solidFill>
                <a:srgbClr val="00206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... Очень хрупкий груз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!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Чтоб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жизнь счастливую прожить, </a:t>
            </a: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…нужно сохранить.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857760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Здоровье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714620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Здоровье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7572396" y="1142984"/>
            <a:ext cx="71438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865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0"/>
            <a:ext cx="698678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3</a:t>
            </a:r>
          </a:p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Объясните, что скрывается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данными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обозначениями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упаковках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продуктов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: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sz="40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150, </a:t>
            </a:r>
            <a:r>
              <a:rPr lang="ru-RU" sz="4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sz="40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450, </a:t>
            </a:r>
            <a:endParaRPr lang="ru-RU" sz="4000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sz="40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621, </a:t>
            </a:r>
            <a:r>
              <a:rPr lang="ru-RU" sz="4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sz="40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950. </a:t>
            </a:r>
            <a:r>
              <a:rPr lang="ru-RU" sz="4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endParaRPr lang="ru-RU" sz="4000" b="0" cap="none" spc="0" dirty="0" smtClean="0">
              <a:ln w="0"/>
              <a:solidFill>
                <a:schemeClr val="accent5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http://vodovoz.ru/upload/iblock/694/694058ccca24de47f4a0bec95df68f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6190"/>
            <a:ext cx="5544616" cy="28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1643042" y="3714752"/>
            <a:ext cx="6572296" cy="2857520"/>
          </a:xfrm>
          <a:prstGeom prst="rect">
            <a:avLst/>
          </a:prstGeom>
          <a:gradFill>
            <a:gsLst>
              <a:gs pos="0">
                <a:srgbClr val="F7F5A9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99FFCC"/>
              </a:gs>
            </a:gsLst>
            <a:lin ang="5400000" scaled="0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0000"/>
                </a:solidFill>
              </a:rPr>
              <a:t>   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Различные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пищевые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добавки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9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3913" y="1320267"/>
            <a:ext cx="1779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Е </a:t>
            </a:r>
            <a:r>
              <a:rPr lang="ru-RU" sz="4000" dirty="0"/>
              <a:t>– </a:t>
            </a:r>
            <a:r>
              <a:rPr lang="ru-RU" sz="4000" dirty="0" smtClean="0"/>
              <a:t>150</a:t>
            </a:r>
            <a:endParaRPr lang="ru-RU" sz="40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9647" y="5066212"/>
            <a:ext cx="19078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Е </a:t>
            </a:r>
            <a:r>
              <a:rPr lang="ru-RU" sz="4000" dirty="0"/>
              <a:t>– </a:t>
            </a:r>
            <a:r>
              <a:rPr lang="ru-RU" sz="4000" dirty="0" smtClean="0"/>
              <a:t>450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9647" y="3752015"/>
            <a:ext cx="2036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Е </a:t>
            </a:r>
            <a:r>
              <a:rPr lang="ru-RU" sz="4000" dirty="0"/>
              <a:t>– </a:t>
            </a:r>
            <a:r>
              <a:rPr lang="ru-RU" sz="4000" dirty="0" smtClean="0"/>
              <a:t>950  </a:t>
            </a:r>
            <a:endParaRPr lang="ru-RU" sz="40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9647" y="2542332"/>
            <a:ext cx="1779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Е </a:t>
            </a:r>
            <a:r>
              <a:rPr lang="ru-RU" sz="4000" dirty="0"/>
              <a:t>– </a:t>
            </a:r>
            <a:r>
              <a:rPr lang="ru-RU" sz="4000" dirty="0" smtClean="0"/>
              <a:t>621</a:t>
            </a:r>
            <a:endParaRPr lang="ru-RU" sz="40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420" y="404664"/>
            <a:ext cx="2368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Заболевания</a:t>
            </a:r>
            <a:endParaRPr lang="ru-RU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800" y="1276821"/>
            <a:ext cx="40622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аболевания </a:t>
            </a:r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елудка,</a:t>
            </a:r>
            <a:r>
              <a:rPr lang="en-US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кишечника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3889" y="3752015"/>
            <a:ext cx="1169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астма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0585" y="2655581"/>
            <a:ext cx="771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рак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0584" y="3691871"/>
            <a:ext cx="771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рак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1739" y="5066212"/>
            <a:ext cx="19575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рупкость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костей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3800" y="2656259"/>
            <a:ext cx="15420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слепота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1411" y="5066212"/>
            <a:ext cx="16580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амни в 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почках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8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40.radikal.ru/i089/1102/a1/455768c1c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2006" r="18910" b="17670"/>
          <a:stretch/>
        </p:blipFill>
        <p:spPr bwMode="auto">
          <a:xfrm>
            <a:off x="3148530" y="980728"/>
            <a:ext cx="4231781" cy="569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98984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6434" y="1279103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Правильное питание</a:t>
            </a:r>
            <a:endParaRPr lang="ru-RU" sz="2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-96200"/>
            <a:ext cx="2018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Ситуация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357166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Мама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Дочка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почему ты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так долго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шла из школы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</a:t>
            </a:r>
            <a:endParaRPr lang="ru-RU" sz="2800" dirty="0">
              <a:solidFill>
                <a:srgbClr val="00206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Дочь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Я не шла, я долго ждала троллейбус. Пешком было лень идти.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Мама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Иди пообедай, а потом поможешь мне с уборкой квартиры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Дочь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Нет, мама. Я так устала в школе, и полы мыть уже не могу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Мама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Ну тогда сходи в магазин за продуктами.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Дочь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Нет, мама. Я так устала на физкультуре, что и ходить не могу.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Мама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Смотри, доченька. Раньше меня старушкой станешь!</a:t>
            </a:r>
          </a:p>
        </p:txBody>
      </p:sp>
    </p:spTree>
    <p:extLst>
      <p:ext uri="{BB962C8B-B14F-4D97-AF65-F5344CB8AC3E}">
        <p14:creationId xmlns:p14="http://schemas.microsoft.com/office/powerpoint/2010/main" val="24055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40.radikal.ru/i089/1102/a1/455768c1c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2006" r="18910" b="17670"/>
          <a:stretch/>
        </p:blipFill>
        <p:spPr bwMode="auto">
          <a:xfrm>
            <a:off x="3148530" y="980728"/>
            <a:ext cx="4231781" cy="569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826">
            <a:off x="4610200" y="452189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98984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6434" y="1279103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Правильное питание</a:t>
            </a:r>
            <a:endParaRPr lang="ru-RU" sz="2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8034" y="1482447"/>
            <a:ext cx="260723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Физкультура</a:t>
            </a:r>
            <a:endParaRPr lang="ru-RU" sz="2800" b="1" cap="none" spc="50" dirty="0">
              <a:ln w="0"/>
              <a:solidFill>
                <a:schemeClr val="tx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6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418129"/>
            <a:ext cx="8785225" cy="6624637"/>
          </a:xfrm>
        </p:spPr>
        <p:txBody>
          <a:bodyPr/>
          <a:lstStyle/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Подъём </a:t>
            </a:r>
            <a:endParaRPr lang="ru-RU" altLang="ru-RU" sz="2800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Завтрак</a:t>
            </a:r>
            <a:endParaRPr lang="ru-RU" altLang="ru-RU" sz="2800" i="1" u="sng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Гигиенические процедуры, утренняя </a:t>
            </a:r>
            <a:r>
              <a:rPr lang="ru-RU" alt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гимнастика</a:t>
            </a:r>
            <a:endParaRPr lang="ru-RU" altLang="ru-RU" sz="2800" i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Пребывание </a:t>
            </a:r>
            <a:r>
              <a:rPr lang="ru-RU" altLang="ru-RU" sz="2800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 </a:t>
            </a:r>
            <a:r>
              <a:rPr lang="ru-RU" altLang="ru-RU" sz="28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школе</a:t>
            </a:r>
            <a:endParaRPr lang="ru-RU" altLang="ru-RU" sz="2800" i="1" u="sng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Обед</a:t>
            </a:r>
            <a:endParaRPr lang="ru-RU" altLang="ru-RU" sz="2800" i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  к урокам</a:t>
            </a:r>
            <a:endParaRPr lang="ru-RU" altLang="ru-RU" sz="2800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Полдник</a:t>
            </a:r>
            <a:endParaRPr lang="ru-RU" altLang="ru-RU" sz="2800" i="1" u="sng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Прогулка</a:t>
            </a:r>
            <a:endParaRPr lang="ru-RU" altLang="ru-RU" sz="2800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Занятие по интересам (кружки, секции)</a:t>
            </a:r>
            <a:endParaRPr lang="ru-RU" altLang="ru-RU" sz="2800" i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Гигиенические процедуры, подготовка ко сну</a:t>
            </a:r>
            <a:endParaRPr lang="ru-RU" altLang="ru-RU" sz="2800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Ужин</a:t>
            </a:r>
            <a:endParaRPr lang="ru-RU" altLang="ru-RU" sz="2800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Ночной сон</a:t>
            </a:r>
            <a:endParaRPr lang="ru-RU" altLang="ru-RU" sz="2800" i="1" u="sng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635896" y="116632"/>
            <a:ext cx="2652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Режим дня</a:t>
            </a:r>
          </a:p>
        </p:txBody>
      </p:sp>
      <p:pic>
        <p:nvPicPr>
          <p:cNvPr id="106501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357430"/>
            <a:ext cx="1524000" cy="130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418129"/>
            <a:ext cx="8785225" cy="6624637"/>
          </a:xfrm>
        </p:spPr>
        <p:txBody>
          <a:bodyPr/>
          <a:lstStyle/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Подъём </a:t>
            </a:r>
            <a:endParaRPr lang="ru-RU" altLang="ru-RU" sz="2800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Гигиенические процедуры, утренняя гимнастика</a:t>
            </a:r>
            <a:endParaRPr lang="ru-RU" altLang="ru-RU" sz="2800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Завтрак</a:t>
            </a:r>
            <a:endParaRPr lang="ru-RU" altLang="ru-RU" sz="2800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Пребывание </a:t>
            </a:r>
            <a:r>
              <a:rPr lang="ru-RU" altLang="ru-RU" sz="2800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 </a:t>
            </a:r>
            <a:r>
              <a:rPr lang="ru-RU" altLang="ru-RU" sz="28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школе</a:t>
            </a:r>
            <a:endParaRPr lang="ru-RU" altLang="ru-RU" sz="2800" i="1" u="sng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Обед</a:t>
            </a:r>
            <a:endParaRPr lang="ru-RU" altLang="ru-RU" sz="2800" i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Прогулка</a:t>
            </a:r>
            <a:endParaRPr lang="ru-RU" altLang="ru-RU" sz="2800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Полдник</a:t>
            </a:r>
            <a:endParaRPr lang="ru-RU" altLang="ru-RU" sz="2800" i="1" u="sng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 к урокам</a:t>
            </a:r>
            <a:endParaRPr lang="ru-RU" altLang="ru-RU" sz="2800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Занятие по интересам (кружки, секции)</a:t>
            </a:r>
            <a:endParaRPr lang="ru-RU" altLang="ru-RU" sz="2800" i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Ужин</a:t>
            </a:r>
            <a:endParaRPr lang="ru-RU" altLang="ru-RU" sz="2800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Гигиенические</a:t>
            </a:r>
            <a: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процедуры, подготовка ко сну</a:t>
            </a:r>
            <a:endParaRPr lang="ru-RU" altLang="ru-RU" sz="2800" i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8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Ночной сон</a:t>
            </a:r>
            <a:endParaRPr lang="ru-RU" altLang="ru-RU" sz="2800" i="1" u="sng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635896" y="116632"/>
            <a:ext cx="2652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Режим дня</a:t>
            </a:r>
          </a:p>
        </p:txBody>
      </p:sp>
      <p:pic>
        <p:nvPicPr>
          <p:cNvPr id="106501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643050"/>
            <a:ext cx="1524000" cy="130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40.radikal.ru/i089/1102/a1/455768c1c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2006" r="18910" b="17670"/>
          <a:stretch/>
        </p:blipFill>
        <p:spPr bwMode="auto">
          <a:xfrm>
            <a:off x="3148530" y="980728"/>
            <a:ext cx="4231781" cy="569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826">
            <a:off x="4610200" y="452189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98984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6434" y="1279103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Правильное питание</a:t>
            </a:r>
            <a:endParaRPr lang="ru-RU" sz="2800" b="1" cap="none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8034" y="1482447"/>
            <a:ext cx="303586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Физкультура</a:t>
            </a:r>
            <a:endParaRPr lang="ru-RU" sz="2800" b="1" cap="none" spc="50" dirty="0">
              <a:ln w="0"/>
              <a:solidFill>
                <a:schemeClr val="tx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065">
            <a:off x="3098259" y="2288570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57488" y="3214686"/>
            <a:ext cx="250603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</a:t>
            </a:r>
            <a:r>
              <a:rPr lang="ru-RU" sz="28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ежим дня</a:t>
            </a:r>
            <a:endParaRPr lang="ru-RU" sz="2800" b="1" cap="none" spc="50" dirty="0">
              <a:ln w="0"/>
              <a:solidFill>
                <a:schemeClr val="accent1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6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643050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Утром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Федя чинил велосипед. Днём играл с собакой. Придя домой, Федя быстро переоделся и сел обедать. На следующий день он не пошёл в школу. У него заболел живот и поднялась температура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980728"/>
            <a:ext cx="2279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Ситуация</a:t>
            </a:r>
            <a:endParaRPr lang="ru-RU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hQSERUUEhQWFRUWFxcYFxgYGBoaGBoaHxYZGBobGhoYHCYgHBojGhoYHzAgIycpLC0sHR4xNTAqNSYrLCkBCQoKDgwOGg8PGiokHyQsLCwsLCwsLCwsLCwsLCwsLCwsLCwsLCwsLCwsLCwsLCwsLCwsLCwsLCwsLCwsLCwsLP/AABEIAMIBAwMBIgACEQEDEQH/xAAbAAABBQEBAAAAAAAAAAAAAAAEAAIDBQYBB//EAEMQAAECBAQEAwYDBgUEAQUAAAECEQADITEEEkFRBSJhcQaBkRMyobHB8BRC0QdSYnLh8RUjM4KyFpKiwiQ0U3OD0v/EABoBAAMBAQEBAAAAAAAAAAAAAAECAwAEBQb/xAAuEQACAgEEAQMDAwMFAAAAAAAAAQIRAxIhMUFRBBNhIjJxgbHwkcHhI0JSodH/2gAMAwEAAhEDEQA/ANlJxsvSYR3Sr9IspE1CxlzpUD3/AEiFPCh+VTGK7iXGkyHDpmr/AHQBT+ZVAPiY+HwYsmSaWK2y2XNjxR1ZHSAeIcKXKUy5ywgk5VAKU9aJZJfM24+EPxmDTJlGYvGoy0vLWSHsKF76tFTL8SKmrdagWsB7qf5d+8FTAVpbNnD2UAoejR9rilpiozf1d1wc+PXljr0tLq+WvPwS8FwEmYRMxc0qS7pl+z5VBqEqFfKkFeJ+H4ZfsvwyUIAKgvKgJcEcpLpqxiCXOUhgqUg7Bm06aQ9XEwRSWAOhDfLrHRcGt2FxleyDOD+EJKsNLWpExaykFWX2TEtVnDs8TL8Iy1JIEpaTpmCCP/FDtAcnjGQg+yT8P0izHi1DVllvICCtHkSSyWB4LwokKMvMAUgEgJNAXalL1r0hk/ACXRVDo4gj/qZJWVIQoqUACCqgAtdwPJngKdxKatTZEg7t/SG1xXLAoTfRHNyjQen2IBxQGg82ixVgCfeWT994lk8MR+YP3rE55U9ki0YNblCh9IJ9nMDFIPp+sXBwiNEJHVhEiJTBm+nyjnZcDllQ3gwGlY6EwoBhqsODcRGvDBm9KwVEZDxmjIrZ+D1cjuYBTglPehrrF1Nw4V72kR+wCa3hKGszvGFkBix6nbpFKkRs8VgkLHOkGMrOlhM1SQksCRq2wqKRLJF8nJmi27BlSN4ilKZ7vaLEAG9Wp33taHJwwNT8qxz3RzOJVe0ILZTe4qPt94eiYCATQl/SCp+GU3K5d389RAa8KQwIIZ2NaH+0ZSsWiRUu/lSGSg9ht+rxDKUoODSrUq/XuYlVKSQ4dJYv8+7NvGsKlQlBnoO49IAxGFC6aA2+/u8GTpiwAKn7rTTtAapnf7+MUj5H1lPxWSEqZIehFtTrt5wFOJYJHKWBIrdtXN2cxfjCuOarRDNATXIHqHNzTraKqQ6lZUpQT+dI6V/WFFiADcfH+schrNSN1xfjmMQhRmIMuUksShq6O7vlO7CM1iccZ4ACsjflFj33+6R6mUggggEag2MZHjvgEKJmYYhCv/tk8v8AtP5T0t2ho41jjpxql8Fcfp8an7k95eXvX48GbkYtUu489IucDx7ekZ2cqZJVlmpKVbKFx8iOoghMlMwf5Zyq20P6fKJ0ekpG2l8SBDtm7VP9YJwHEULpkKehDRhMJxAyyyyoEGqesabhnGSu4EFSaM4xkapCKUAbpEc/hgX73wufOBsLi2t/SLKRiQYrGSZzyxuPAyRgko91IHXWJ8kOzwiuKEhqZQEIojueOZ4wRFMNyw7NHYARgR3joTHc0NUqFbDQiIa3WI1EveEmZtC3YR+WOLaHIU8cWh4ZCg02UFWvFdjMGbgkHRiB63cRYTEPY7xCoM4d/MfrBcbBZmpiikkryvuA1WfS8RZnbKS5a7jtSNHMw6T7yAX8vs9YH/waSzAdjV/UfV4i8JP20+ShVMmJ96h70+HnEknGEAkByfj8YsB4d5ir2hDEECpHXr8KxBxSUpBORKFBqhiD1oQC/VrdREJ4ScsNbohmFCyXYKN7jXoaQIOChJBSsHoQK2q9S4rEKJy/zpIYX6dS2/XaOr4hlNP0++5iPtyWxLQdOAUnQGxzAAklmtpEf4dLOUm1AQ9e3eJF41f5UjR66erR2ViNSFAnrS76xtMkK4AJwagGCfj8hf0gPFSSLhjZj1PWL9cwK1D6kXtp1iKdJ1LGgq16vpWGUmgU0Z9MthU/L9Y5F2eEINQQHqxhQ/uAtnpIlw4phBJh4THoHoA2O4bLnoyTUBaeunUG4PURjeL/ALPFSwV4VRLV9mo17JV9D6xvGjhJhWkxlJrg824BMlYkATQCdCCHOzKH1gPifEE4WeZXtGZvfAF2o4vQgvQNHoGO8PSZrEywFAkug5CSdym/nHm3GPBOMUoBcsqC1ZUlKs4SS7EqoQkB+YgfEOkYJPcrLI2vp5LTC+KwNQeqSCPIgxb4PxXLVcn4R5+vwNjZGIAlylqILiYAMjblVm3SWPzjQ8X8V5ZKPb4eQZgUy1LAUSxZklBck3zA20h/av7SfvuP3I3+C4whXuqEWiK6x4px7xThk5DggoVOcKWbDZ3IrqTbSD5niLESkIUvOnMkKSCSMzhwzivrC1KPI6lGZ6zj58uUBnWATQObmOx4VxHH4mYBPWtnmMlmUUsHAANtC+vwj2Pw9jFTMLKWTUpr6tBewvPRZGOFUcKojUqFbNQpmIAjntCYaVQ+WTChOJSekNKiKMPX6Qikv70RTC5+tYYUSpvwhi1gXHm9toIThAQ7mI5mF89a+sMgMiz7xGtVe8R4mclLZksGJDF9PlWGnFSxWrdGg6kTckTdjeOKfXyiJeOl9bPpv0rD5eLQqyh9942peTakOCo5cvsKxIk9X84aWffWNaDaIJknNr6/SvygaZwZKndwTsPmf6xYERGAfykHsYDjFm2ZnsbwosSEgm4fpaoeBxKGUpUkhTOLFN6uT2LVjVZzrA+IwaF3BD6iJvFXAK8GVm4ZiHzIoDSxetH7/LpEE6eUe6sLvofJ3p00jQ4ngpshQYjWh9AG+xAE3AzEAp9mWrVgX8xWIvG1yhGvKBMxNeQf/sQPgS4hQ8SlbL/7TChdK8Gpf8T0YGF7QxHmpCEzbTaO2yxKDCMyIlTA0NM0CpoOsAJNmgHjuJXLw06ZL99EtakhnchJLNqaRJiMehAKlEMHJ7dheKc+OMKKlZA1JQofO/lAuuSkcU5q4ps85kcfx+KxKZMtS1+0SDkWpISzVUopLZRX9HjZ4X9mcpQCsWtU5buUpJTKHQAVI6k16Rk+GyxJ4knEJXmTMnqLpBBKVrLggltbNHqn4xavclkfxL5R/wBvvH5dYZ5dWyYJ+llhr3Fuyi8TeE8CZaJk6WEolUyoJQ75UsAhsy6JAFyzbMXwvAkA+3ljKtGWXLVzezlBh7NRqCoggmp1FcrmxlYIBWeYr2kwWUaBNPyJsnvc7xChXLh73+HsVt/6wtiUCq8LYXIpCZEtKSXOUMQehdx2tFlhZYloCUJZIAAA7DU1c384cq59YTk6vpSBY1DcRjQIA4hxLIKC+p+UTqUhFV5QfjGZ43jCVMbly3T6f09FCcxHGSVUUxGr+t/6xc8D45mZExTqYcw1+loxn+GzFArJypZhRyo9A+wJJ0bWH8PxBSQ5fXtaGQWnR6H+PS9FZgPvQRFJxRFzmqakB7nbazRTYRGV9QTQfrEqp2X3A1KsIJNltMxp3MAzuIGoqzXf7aKdOPU2U12F9g0D51rJy0872Py+UI5eCTkW0zALnMcwShjUuTXpr66RJ+Eky0Ee0UpQc6fT6xD4nws2TgVzJKjnlgEkMeQHnIBDUTXyMTcJ4gmbw6TNLOpAz5QA6kkoVQD95Jg6Pps1eQRWJdh5V30b0hFVKBL2G3n8YrV4hAe4/d3FfhR4kTOSpkhYCntlV7updmJFNto5dN8HOWKZ6gDTUCtHDired4kk4lRzBwDlDV9IBViKFykswLPrpUbxAZ6SQWAJLaXIhfbGpFhh8abNqBQ9dybawVhp4JIFC2YitqDTq1IplqVlcZfeSnQa1pudNIfKxCi7ZQ5IcgChNiQHIjJUC0i5PEgGv9/WF/iSTRQI7/G1Ir0JqapKS+cVBtpfZvSOTJCzlIWwsdmfq5t/WHWWS7GjL5D1cRlbl6tRzdjS8PRPJsbeVPvpFFiQL0uQFJd37adqxCkLGrkM1wP6RWOSVFkm+GawTup+/KOxl0cQnNSo/lSf/aFFPcfgNPwSr/aD+4h/Un4PEC/GeIPuoyjq36v8I0knw7IH5H7k/J/pBqMBKT7stA/2j9INeWdrzxX2Y4r82/7mKlcWxSyHdQ1Smp6MSk694mGBxSyWTND2BUQ3rljaJGzAdBEqiw7Wh01RJ5sjdp1+El+xi0eEp6y6sod7q69HtHJn7OFTArLM5mJCUAkmm6lAdKxt5aFKISKk/bxL4i4sjh+GJHNNXyoAqVLNgNWF/wCpENGKkraVfgX382pKMpOT43Z4gvC+xAUDlWCCKNYgu2ld49eTMmmoUkilwQbakG/kI8i4xLXKnJlzOeYocyXYA3y5lGvKQ5D1JFTHp3AONImyJZzJC8qUqGoWAxFQOtY54QklfR3+vz4cjSxvdWWC8OT75pqlINehJdx0AHVxSGgZ5pLDkS2/MohRfqAlP/dDps4IBKlUDnTQP8orpXFTLopHMedRdqmra2DJ8odHnFwp/sQFjeKIl+9c6Uc+sRyeK5wSxGUO9xT7aMvjMRmUSqpNzp5PpHX6T06yyblwjn9RmeNJR5Y7jHE1TCcqQAaGoLvRh5du8TJ42VDLORLIf8pIP1+kVM3EAWAgCbiHj1H6XDVaTjj6jKnaZrp3FZCilSVVSzJZ2oQ4bVlEecV6FAzHEsZGBJArmKrdtYzuff50/SCMLxLLYhu4/Uxyz9DCvpf9TpXrJPaSNilZejNvHCd3rrAPC+IBbsQba839YMmKa5L9vSPPnFwdSOhSUlaA8fJFCCp3oAaFzci3r8YH4LhVzMTLBRyJdSjVi1QG/mbyg72yUqdZASkFVdWsGcEudosvCcxM3PMCCljlZ3r7xarGhSfPdwJdm7LPivEESUEzWyZVPmIAon3XUQKhwHjz3w/jgnDTcPKmpmy5SiZRFFBCphJCgamvQe8ekbnxd4bTjMKqWeVSTnlq2WkFvIgkHvHmOD4IvCTyhUzMVImnKElIZM1OUgGpzEFjs1YpacXYk9i8xM5BAoWUwofN6m0dw0vIXNQxbr3+9IcrDqAQWzZmyhBcjV1luUMR93RJJypKgQ9Hc0PNbqCK/wB+J2iBLh0g7AO5FH6CoaBhJIoXYklJ/iO4OnaJ8FNLFSpTAs2bc2I0NC7/ANWnwoCio1zJzEg7PVg1mjLY3AMUKJZwki7CjgguT96Q6eS9swSAk5QMwLJJXkJqMxAZwW+NhPnISCGJJalwCdPMv29IGRhVEnKpIZr69PUAuToKVoNSujbdkU0hiMwUl25TUGlDqFWodIfg8SrOQEkpAHMqqgXZmFSAe0QzUcoOVyqr0IqdrEmh9IkwMvM6q63HWh6Gt6X6RqVDJJInDkq0zBh8ncdrvA8jBnISFFyWZRYGlrXvXyiaaANiC5Lizs7fGIZOKlqAZSgASWu/k3x7wkZbbAUu0L8HLFCHO7COxwTFaUF2LPWsKJ+7LyD3peTaBYjomiOBAAo/rCBfSli5r/aPRo7TpXu8dTKJLCr06x0bffw1i4QhOGQZkyimuahANieppFIQcnROeRQVg+J4hKwEkrmq5rUqX0QN1Hb5RmcHhlzppxWJ/wBQhpaLiSg6D+M6nyjsnErxRTOmOlAJ9kg/zFpi3DlWUJobFzdmOViGYCvzPZrwckk/pjwNjThbly/28fz/ANPN/GPBkzOKyJUxShLxAuAAQojIwzBrpT6xmvEPDZuEmsZqFqlkBJlrSVuOYKWggkEsPQVNztv2jSlqmYSdKTmVJmEmvLQoXU6AFLecZnxJiZJwykBCfbKmmYZgoWJIy7sxN6O5gxsnKj1YzfbISELQcwdRDKDEX8yw/sYA4jw8glS1Zqdj5dYx83xMuTLwuLQhCRNlGTMISP8AURlJCiA9Qy0ufzLGjwv+ufaEFeU00IB6XgPGxo5EafiHEAmRlCQl6Xc3cm1NLRl5mJh2M4kmaRktRgTUlqtbNXaK+bNj1/SqMcdL9TgztynbHzZ7wLMngff94auZEMxb7+RaLtk0iKdxQD7Mck4lJBUVgJTUlgT/AORUXgVeHK1BIFVEJFXqSwr3j0f/AKblMkTZaQlISOYJUKDqNezxx5Mzi6qy8cakr4JPAcrCLTnmLK1E0TmIA7san4RqcfwFKhmkXY8r37FR+BPmIy0rh2DSrLJCEqqaAINLVS1ftoOw/iKbhZns5qcwD3cEMWIcgAsQQ42Medn9xu5ndh9uqQPPSsulcvKQQAFgEhgC4yFtf6RrfD+HCZCaM7k0Z3sbvZoznHfECcQgDDVn5gEgjQ3H1boYseA+IkTPZyWV7dTpyZSOZI5mc0ArcuAC8SUXVoakpaSx4vj0CRMUGUAlQb+KwB2U+7V2jzbGr/8AmKcrUj2SEIKmCgxPLQ1ah6777zjnDpacSkTDkoFLmSAM4IPKJhUySCbODY0jO8T8I8OmrB/xGahQykJnoGVswV+UI0DO5Z4oordMnmVJO078FOT7JmUAl7F2bodHaotbzKRiVFhdyagEMp2Z2taLPiHg9Jllf4rDzUjKnOklw5oKA5XP3SKHFSkpQUFS1EBuVzMAKXTkDAAsoEKJD8tA8c/tPsVYnLhfxFvjORPtFKOQJDk+61yS+t/WMcPHSUqOWSQhmdSuZiz8oLafOHYbATASSlTswVNnJKyDU0BZIdrbdoGV4XmrSWVKUp39/wCuWLQwqLfYrxpRUrW/Xj8mr4ZxpOJl55YYJJCgSfeofO49TBkhRq1CKAs5FWdy/rpWM14fT+HzyFJyrczPKif/AOfOLyXNXm91k2f76k+hjkywqTojW4ZIWhIUFgZUhrAVNKn97VzCQtN0kgqDnUMBtRi/yECIWSGAJTqw0rtE8o8oYOCRWjCup3IhaY1ECcSCly5BLUrDcqKqS38OlXs3WpiY8OooNUAqo3wdh5wImWlIBII/dez6716RPSkT4JRiVCgI8xWFFRNkIJJK0OTXNmfzYQoOhGo9HMy5LgDWnyh0pYAfufsUiK5S4YN+7QjoRR+7xaYHCypKFYvEuhCfdBNFmjEJBL1oBqfKPQSs7X8BnD8MJcv26k8zOkWYaEvYnTa5jJ43igxUzMotISolIJ98skHNVsgI8yHterx/iefxCbMWRlw9gkKIJAd6ijmjq6ZQbmJPxCkJAEtqDlCQ+hDe6HDaF66w7yrTUAy9PLHP/U58eP8AJdBSSSQRQOTb4606xVcd42mQgCWy1EAkEuliHc1tAuK4wpCSeUkuF5ivOo2DsAPX++QxMyZiJuQKcqPOp7VbfWwEJCNgnKiHH8Um4hbIqauRQJ+DAfGkBf8AT6lIWouogOGdgd+vaNanhSJcpk9DZ6g1dQoVNppFjw6UEj1OnSLN7bEUne5QcKlJl4JMvEJUE/jE5HBBJMtVQGrRShZqdKXeK8Dy1uwBAqCQDYV2q7/CLTEYxCmAAXlLmjgUpVmeIOL8ZCJKyxSWYaKc0psbny0gtNzUUaNaXJo88m8JIcyFkFN0k2o9D5wsLxD2jpXRYuSwsNXN+v0guZMIIAHO70u5skfdyxtEXE8LmHtkNnQebLYh7joY6JweJ6okYyUlTI1xCoxKmaFpCh5u19vpDZsoEOPhHXGWuNok1ToXD5JM5ISwYu99fnGmxOPVypGZQFM1/wCnn+kVXAuGFXOTSrAEOQHejvvpvtU+YoJYUFK1Zgz1/ds/Z4TTbsDl0D4nGhKVJ95wQ5G7/CvxjieKzMSs5QVrWSNySNa+vSK/H3UR7ovSvbuYfwLEzZMtc1EslklT/lIHNfamlR5RyepeyR1elj9Vm48D4IJnOoEFLs9HUQzMalmMaxWGw+CnzJoKfxeKapqQhIAZIuEAgEt7yyHNm8y8PeK1yQ8oZpyiornLGZEsGolykcrl2cvdtKC3mzpkwCbjMTMkpXQBmmrucqJUhlEX95Td4540t4nVkxKvrkvwt3/P1L3HY4SySQznNmnLSgZiGKuZiSw0BYUDCKpOElTZwTOUnMpOZBz5BMSCSSCcoCU5bhVa9olweECOaRIRh7//ACMSBMnGxBSj3UuHuyg2sUXiQkKE9SJmIWVB1TFLLJKiQwdgKEBI3c5fzLpt7h9yEVtG/wA8f0/yE8cwCJqTLlzuVJJTLw8smWHo6pimClNchJjnh/huQBKUJmbrmkzGrYIl8vmdov8A/DCuWkqmpQkDMDyuAzOM1qaVMVOCmqGaZiJmRCinICgMUixRKSorVrzrUB0h607UQnkeRW3+nj+xZTFTknkmISkEUQiUjyKiD6ZX6wJiOLkAiaRNJDp5WUku4qyTbcDS9Safi/iVJU8sqSlg2cpKr190BIB2r3gTB4dU4uTkRfMTzK7bdzXpEZZNG7YEkt5B2FmGYpwAVB3NGBNWfozsOkGKmMatR7uxLVJ9PlDVSUoGRKAQA7fM1879Yj9nmGZQdnCQDctZI6D6xySm5sRuyeRibprUUqeW59OsQyDMCiEgEg2YghI1d2YDcfpAk0FKsyQSKuA+Y7dOmjwfJnKnBkLDUS1sxG5Ju8GjJbBP46wVrbR3pp8hDFSk5WANDTQuXFW6G0DTcFlQZRCkgEFDg3FwDYOPvSJDgVBINfzPvobA1L5rDvEnHwBxI5hUk5csotqQSfPmEdglPCZahmIcnV/6QoGvyJsarhuIkIT+InT0pkpJZAZ5irgBLuTrygfAxivEPiKZxKfzEokoskVCRtcOsi50FKa47C+I5k1QTOyy8ygkzAKByxpV+9viY3kiRklBCJC1jQJDgAi6lKbNVyw16R3SUns9l+57cJ4cMdeN6pva2q0/j5+STBT0S0pCVOmoKEIWwqBVVgrVlOWFHic8SdARKTLznN/qEgs108pzK6OTA03h6k0IAF3IUEv0fX7rFfxBGRJJL/r1dzDaTju9yo8QcUzKegcMlPUBra3u9zBvBMOmUjLzGYXJISWdhRyK0LADY1uIpMFLM7FAUpU2vepoHd/SPQThEpos6gAMWA7/AKPF1HbY57+rcr5gGUjKahwARQm7htbNTS8MKuUH7sIIx0gZmCmB/dJHqRCm8gIlqNCwNnDtXavnSAo7NBk/qiyXE8QdCEMWKQoKqxNiKBn1Z9urUXiDEslJNWqAdTUJF/51HoD0i0WC8phUFaS1W1D7V6RUeIVBc8BRzZNycrZRmWo/moBQUoK1Ijpwq538EJuo18lHkZJmKVlBdIJqSfzlIupVW2qXIaJ8NNSJiUhLJIyqepIOp0odrdbwLiAZk7MulglNM2Ue6GskN21IBeH4oLuOVOjlgW1f8xHR+gjra1J2RTpoFRI9lOmIIFKjs+nct6Qz/EpZLBwTbYk7GLDj4InoWKZ0A/CKzDqSZrEgDNVgwodbRzYJtJorNI0+ExZEkS1AIJAI/gWnKpNRcKSxax5doAmYlK0gtUlVKFy7AqOtGU3XoIfxnEJBQsnNyqBDW5nl5TrR3p63gTDIM0k2s7CnYeUUctNtklHVsi04WEpZSmuGzM17mDl4ozVKCFZsxLqqz2LPcbNS8BTpINAo5WaqW+piAz1SAMrZWpylgX6WEedOeuWpnoRhpjSLSfjEYR5eHSFzkECZMCcyJWjAkhCCNVrI6RBIxOTLMUozHP5CCVFwQ81QykZv4kBwwC6iKfE8TQsuvIupUygVJzanKXS5D1bWJpnFCbJUVWdmO4D0YbbAQdaF0vyauZxxTAzkldQyCUJADvzFkhNNHU96vUbjPikTkhIlywm5DFQCgXDDlD0BzVbrGUmLmqclg93LnziJOEJJBUSdKlIsCCGd7lx0Fa0DzeNgOEVvLcsMVxhRIBWXZmBO7+6mgNLgQ2XLXMdyJbvVVVO23nvHcPhUBIAobu1S7u53oINThwzaFTtS/cGkc0ph19I5heHoCn99n5lB1PalGDjbreCUzKkksAUg0GuxG9YHJKKsQDrc6W6XgozC3K5GoJLuKj6dREpb8iSVhRQhSOZ2IILUvRhqDUhzEHFJRKkqSnKAl3JORLEXbU9NobLnOSh1Cjs3VgyrPb1MTJJIGa9+mwDi+tukR3i/gnwVmHxoZJIUVH3Q/LV69WBv1g3D4km6bEEhgH2vuNIS+HomHMHFwwcB6efmN4mVw4BSGIc6tdgX0ZwNamj6RZNUVjJVQWpeYgiYVBLEp3LswILWel94HVj0qVzgOlxYAMSalRIsBZ/Ix2TgwCX3LAt0ZwLnrAuMwQKCVqcLUCKNrQfFoV0zNKrRafiiKAkAW5kj4GsKApWPmJDM7fwk+T9LQol7CI0eazZWYh1y9GDlgNyw+kbLhXiQyEo9riULCEZEpSQPPMWKjap67xhZYoyc2Z7g3FKZQHd9c1aBo9RwP7OMOJSPbCZMmFKSv/MUwUwzAZSKPTyj15U+S0bXBWYz9oyloWiRnCyCUqZOhBIPNUFm7Hzh03iZVhkmakFyCcoZQoKFjlNyLCo0g/HeA5SUqMhKUKyHKVLLgkGuYu3rFLxKR7GUBlKJmRQWF0zM+VnDEbsYCUehm32TeC5BM2YsAFibsNWFD3NI2+HkpuuWoEvqCfh+rxmP2eTQ00lLgm1HuqzqH1jYqxOmRY1slj0Jq0dEJR7ZFqXSK7Gy1qzIQze9UkqzMWcWNadorcTOCUZmWQxC+UglTElstmIoRs7xbzic+ZIIW7BIU4NNew7xHPlCYgpXLLKIG3Un3gAbfHyXVFuxnGVUV3A56MSkpUkJZSVBOYEgsalj3vtA3FMOhKSnMoqUSRkANjRj+WoFam1odO4Dlb8OVSmBzFJqsAe6pQOY1NDpVrmA8NKyICHKUgliXUqtfeN7mElJIMYtgkkS/wBxMtRfmWCQWq+chkqPYd4q+LYqSSciitepAKq2oTfzIi5xcmWpJzLIAdlAtWtK0I7vGUVJmlctCUumasS0TMhSCoqy0KGQojato0Wm7VjSUlHei78UJKTh3ofYpeB0qSE1QMqXVVgXINWZrV8+hez/AGjKAxplptKRLl03CAFf+TxlZkqdlzKlcl7xRSUGR0uaJ5+Izl0uwoHpyiiaElqVi2whKUX77ekUuAmqKVKUASkvlZnGrVvq0WcuZnDpLb2p3aFyT1Kh8cdLsLXjSDQXBqfdFLmnlHMViAEFLcznMoUcaDLYgH6RFJwqmAu5oWLNtsDtHcRhySQNzU2vHI+Sje5DgDUMQ4LhxRxaLPD8SWAvKRz0mAgKetFcz/feKZPDlpmO9KOHI0iXD4JaVuFEjUZqEdR6mmvYQrQw/Gks4NtA7w2SpVmJIo/a/l9GidWB9mp1TCQom4AHS1aP3h0icXAINA5031veFdE5vUOQsktqbD1+6Vg7D+6KsCLfTf7EBYOUFECw/e12o+5b47waFEKALZq6GrVJ6CJv4J7hOcguzuWFHrUflDsW+sM9qxJp2fpW3e/aOoCSkEKcmpGjOwofswybh+djzJo3ckk/SE2Yz3RIMU7GvqK+sPRigaizdhYerwNNwhYAOG861pTTWIZUgly4DOC9QDcE9qU1p1gUiTsPnY1ikEMbgjUO1d60gvD4wGpo2gqSoglh2FfSK6eSUgNzJNHJAL6E9zSHYeeHyqoejEOz0roYWq4AvgIRi3U2WvWv28OmT3LEuKhqvu7DZh8IHxckpcoB9mG5ncXqXBto257QpMtV0itVU2az9TBiqKxZMcDLFCgk9Ft8CXjkL2azUN5q9bjeFG92PkOtDfCvgESpgn4lIzA5kS3zZToVEUzDQBwLuSzbcEDpDSsQx9WqY9Bu2WSokWHuH8qRj/Hsgf5SgA3OlVWuAQ/oY1hUR07xSeKcJ7TDKaqkELDmzX/8c0Cw0Zz9nswBS0FrGhANmp8TaNyvMUjLy9q/Mx5d4fxfscSDZJIsdPLo8eoKngjMObbWHl5Ej4HF7OCelLjWIsUA7V0Bu25s1HhyP3mYsTpTbzgIoLvmOzU+xAvwGu2MWDzDNQF/XTQbxW+yVmIS+hDB+h06fd4Nn3CXJ3t1Out4eJb0FSkF9KCzm9ngdm6K+TwE4hSZRJCDcg0CdTrUAGm9I2MzDS88k5Ey8Jw2UqZlGswsmUkncJCi+ucbxXcDnJSpZCVLWpISlIA5v4QzMXAv1it/aTxtOHkfg5agZij7TErH5l6J7Js31EWjwRnyYOZImYyfNVV1FSlKA1UX9YenwgsnmnHLV3BJA35i3wjR+H+EmVJDhlr5lbgswFtB8SYmxhIOUpKrMwY61Bpr506xKc99i0Ybbmdw/g+UFZn9pWmdjp+6lhFjhvDooySGBL0YDyowFItZOHXl5U1G5ZmFbdjrF1wnjcvDy2LGYonMGJADcrksCP1vE9dcmdIA4F4WGIChmyoSHUXTUk0LMKau9etWB4hwlEleUrRNZP5FEpBFGVsp9tG3iSZx1ZzKzqTnqoJJSDSoIRcaNAJw1ApVUgEBqA7AuIm5pi2hnEikgnKwArs9a9b/AAgeYpIlghnUHDEbfHWC5i/ZONClwEgqJcbCjU6fqLipCVqAUXUC9QzOTRvJvKFXAN0DqkEgVq+t9/umscUjnqzBLPqS9zpq1OkGLl5iFXPNToQLB22vDJGaoNjUA9H+NBAbEbB/wxBDfmr17t12ESYoqllJcZUgg7q1U3avk0HGWktmDkV2tprYaQxUsMVKvR6kEByAxFixEC0ZEOCIUoBIBVqQpwCxJch7WvBMup622O/6CGlOUpNBmYDLykOWJGgLfAHeJFm2iSUsdS5Lg6xOVAa8E0rD0e1zer3Fe9IixKSlT8rDfUjZg9P1iUyyQCR+6A1nYmvn84jnYZSg7gXvqxIPxDelomn2KBSFly6gCSp0OzXdTt5VrBX4yW9QHHvV9CwId+zw1JSBWrgsN6MR6GIJmC9oOReTKCNBWjAkXtr/AHe72DsyzkKSSwAykHM5Orn1r9tEapWUmjVAu491hcAAsPj6CYcL5CrLuspf91nBelRURNPmcqgEqXQhszB9tNGLvAa6NQhPQdX/ANwHzhRwcJOpSk7MadI7DJxXZtaNWF7wiuARjxsfhDxOeOyzrCCvaOXDFiNYhM6B8SSWZRA2H9o1BMH4k4aZE4gM3vINfdeg7pNPSNR4U477VCZZbMLA3I2HV7DbqKycVwicQnIp6FwRcHRvv0jD4nCzMNMD+Sg7Kc6HXteKxaapkpJp2j1Ra2Sa999m+94apQsSNusZThnjd05ZySSzZ0lpg6lwUq/3B9zFx/imGmD/AOoVLGoXKJV6oWRG0Po2tdhAKcxoBY6DuzRJKlqWpKJaSoksAmt6eQdr2gVGPwEpyudMnVoESxL0bmK1E76RW8U/aaUSzKwiE4dJDEpOaarTmmGp8mgqD7A5ro1HGeNy+GJUAtMzFqDOGKZI1rqv5V7HBcCwCp804ic5SC4c+8p7ltAfjFZgsOucrMu2g37lm+MbXh2GZsxA6D4QZS6QIx7YSFvsP08j9Wjsun5X8z6U0iUSR9udX3YWjqZSjWtjoAerbv0iVlK7IClFcqiFADlqxoKuS9K07RVzMMa+tne2o7/KLFK2PukdSwfowOsAT8ea0r0L+RYNqPhCvSaqIVtQEm2rVc3YdREcwLJKUgqc0FbN3Z3+ESSpapiRRjoWAfX6+rw5c5SSAkPQ1BJDi7hneIbC18EE+dlITQKD01d1avelRpUwclWdhKCkuhpgUoD+Z6sQzDvB6OD4eZIcT1DEhKlKQqnOCSU+64UoWdW/lnVy8SsjIFkirsOYOwYnUavudYLi1QlbbFjPwxQo8ySAwdJ5XNPqPWA5801Cgw7Wr07QRguE4gZjMICXLgrB16E6bdH6RCWBmK2TlBykkm4KRTXdn0FYRrcRx7QxckFPKrL1uwy1trT4mCcLhvaFaiWADl7u/wAv06xEiTmSChyKvUOKadIiRxEIC0JcqWwy/uhizsWudNhSsBG3obOdStCR0Gxat/V4ZJm5nCqZXcvXcgenxjnsCcxCSoMLULZXYajXrE6JCUlXTKcxsTXl7AKT6wHVGfBOnElQD0ygEDuL0vQn0EdmTnoLvUvp/f6QJMSWpmDM1NAzivlWFg5iUpUVqCmBFLnQXsbmkTUULVk8+eQ5OtB86dKD0iDBqSkzC5JZwGOpYPu9Se2kIy85aWS4Yro7HRIuM1fK/SGTZ5FAXCWcXJ3N4KjQvA5RUp2KTqzAEHV7M9ekOw8uYku5axD310Lf3iJGJYKCk0dg13uXAgrh6EqUUzCcofZixcMenxY9IZLp8DpjZqiTQJI//IBpsUwoIk4XlBBQAagEkEA1AtpaOQ+uKKakWoV5RHMnBA6d4gVjALgwJi8YFCxjqtF0mHp4gNKk9I7OxIb+8VuHS96Hb+kGoQNfhAsNHUkQPxNCVJyqAUmlCIsESAA7fe0CqSpyGT63jWYyWL4Ii6MySHAFVC7vv8TACeHTtEkB7qLU/WNriMQzskdhrtakD4bDTJhsE9S49HF+0H3H0DQuzKp4RMJbMS+3waLXBeFGYqBU4F/0b5iNWvhKJQ5VAqHvbB+rxOnDqIIHMR3D03akZttGSQsHhpKQE5gCwoSxfs/lSDhKGh/TaAU4M6pbt/f4wfh5BAqWp3+le8ANDkygm2t9qd4jTJ0BqTT7LwWU0ZgQR6xIqQ1i/rTtGs1FFPQAGUNa0VSBVqSaAVozAkM29gekWePlfZc0rf5wBiFJHukOBdQYHQs+jN17UEJJiPYGRIGapITfl9bFhUFvSCMUiVZAUlLH3i6jUlyAWBYsw6V1iGZM90ZqihAAZgXe394cgJAYAUf9bmFfk3RAvBlQORa0A1UEqUnMxcOUGtO0HyMfiZeHMtMxkLUQ6glZoACHLnKBTzNRAvtBmqKgPfZhRmu8NXNIIygUB33qC71t8Yk59IRyvgZiuJz5iQCnKkEJUohgTuAzgMFFyWBYRBjcO7bJcHUaMTr/AHjqpX+YpwKh6M7OL9RSHTypJuwI2++vpCuVtUTbb3JMDJQTlSRfKRrez2A77iGzZctJKUsEpNwGFCwpYHt3aFg0BJJJBzBRfuGcdat59IbjElZ0q+rOaPZ7n4do2qwcinYhNASxVYB6mvoGERT8OVIADc160o7NvUPStIlQmjFmcKL0o2g3sYkkyauW/MABoezNqQ+zwt1yFd2V0yaE0KiSlIergWLEtbKoECB0YhPtAVhwpILsaCwJGzpO3rF0vDpZm0IfUhgnR38+sNThUPZiQOZgaJFrWoad4OtJ2bZECMCpiiSvkc5hX2hJ3OgPT1iDCIVJWpJBymxUxawuLClu0TLSEg8ygzVQKk7JBs+3yhKm+0SpGZRDMbFVunWKPg0o7EXsHBSpsgcMa5n3c1pqd4JdABLAskgJvmJFB8vWA5ktSAzAgHl1fRql3/X0myEqSRRksaBhrbXa+0InuGKTGIMxvyeZD/8AEwoWJRLKjzDSwLOAxau8KD9Xn/opv5D1DlMDCFCjoLINlIDGgiSWOaFCjBLAinlAWKSMopdoUKGfAECSUAs4BizT/qEaNChQImkTGWKUFgfOLrBoAKmA0+UKFFYkpA/ET/mJ/mH/ABiKUbwoUIyiO/nV/KT5uIIlKJv91hQoQYruJCvkYpZ5t/t+ReFChZCSK6bPUFyWUQ5qxNeXXeD5fveX1EKFAXAq+0kll0ef/qqBR7v+4/KOQo55kpcMbjT/AMVfSICaj+U/8oUKAvsEj9oX+Q/7f+ah8qRBJH+UnuPmuFCjLgCCU/6R7J/5GJlCx/jHyMKFCy6C+SOSXWOx+cSSTyq/3/WFCib+1/zyL/tBGcT3rlql9KG20V3Bz751BodqqhQo6J/Yx2PSo5hX96DZwa1KQoUbyEZhRyjz+ZhQoUBkW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20" y="4437112"/>
            <a:ext cx="2736304" cy="22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40.radikal.ru/i089/1102/a1/455768c1c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2006" r="18910" b="17670"/>
          <a:stretch/>
        </p:blipFill>
        <p:spPr bwMode="auto">
          <a:xfrm>
            <a:off x="3148530" y="980728"/>
            <a:ext cx="4231781" cy="569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826">
            <a:off x="4610200" y="452189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98984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6434" y="1279103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Правильное питание</a:t>
            </a:r>
            <a:endParaRPr lang="ru-RU" sz="2800" b="1" cap="none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8034" y="1482447"/>
            <a:ext cx="267867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Физкультура</a:t>
            </a:r>
            <a:endParaRPr lang="ru-RU" sz="2800" b="1" cap="none" spc="50" dirty="0">
              <a:ln w="0"/>
              <a:solidFill>
                <a:schemeClr val="tx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065">
            <a:off x="3098259" y="2288570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87824" y="3039788"/>
            <a:ext cx="230425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800" b="1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</a:t>
            </a:r>
            <a:r>
              <a:rPr lang="ru-RU" sz="28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ежим дня</a:t>
            </a:r>
            <a:endParaRPr lang="ru-RU" sz="2800" b="1" cap="none" spc="50" dirty="0">
              <a:ln w="0"/>
              <a:solidFill>
                <a:schemeClr val="accent1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8925" y="1847171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33439" y="3073533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Личная</a:t>
            </a:r>
          </a:p>
          <a:p>
            <a:pPr algn="ctr"/>
            <a:r>
              <a:rPr lang="ru-RU" sz="2800" b="1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гигиена</a:t>
            </a:r>
            <a:endParaRPr lang="ru-RU" sz="2800" b="1" cap="none" spc="50" dirty="0">
              <a:ln w="0"/>
              <a:solidFill>
                <a:schemeClr val="accent1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4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70577" y="764704"/>
            <a:ext cx="1629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559" y="2636912"/>
            <a:ext cx="79777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Бесценный дар – </a:t>
            </a:r>
          </a:p>
          <a:p>
            <a:pPr algn="ctr"/>
            <a:r>
              <a:rPr lang="ru-RU" sz="4800" dirty="0">
                <a:ln w="0"/>
                <a:solidFill>
                  <a:schemeClr val="accent5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здоровье</a:t>
            </a:r>
            <a:endParaRPr lang="ru-RU" sz="4800" b="0" cap="none" spc="0" dirty="0">
              <a:ln w="0"/>
              <a:solidFill>
                <a:schemeClr val="accent5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40.radikal.ru/i089/1102/a1/455768c1c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2006" r="18910" b="17670"/>
          <a:stretch/>
        </p:blipFill>
        <p:spPr bwMode="auto">
          <a:xfrm>
            <a:off x="3148530" y="980728"/>
            <a:ext cx="4231781" cy="569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826">
            <a:off x="4610200" y="452189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98984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6434" y="1279103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Правильное питание</a:t>
            </a:r>
            <a:endParaRPr lang="ru-RU" sz="2800" b="1" cap="none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8034" y="1482447"/>
            <a:ext cx="25357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Физкультура</a:t>
            </a:r>
            <a:endParaRPr lang="ru-RU" sz="2800" b="1" cap="none" spc="50" dirty="0">
              <a:ln w="0"/>
              <a:solidFill>
                <a:schemeClr val="tx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065">
            <a:off x="3098259" y="2288570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87824" y="3039788"/>
            <a:ext cx="230425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</a:t>
            </a:r>
            <a:r>
              <a:rPr lang="ru-RU" sz="28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ежим дня</a:t>
            </a:r>
            <a:endParaRPr lang="ru-RU" sz="2800" b="1" cap="none" spc="50" dirty="0">
              <a:ln w="0"/>
              <a:solidFill>
                <a:schemeClr val="accent1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8925" y="1847171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roza.ru/pics/2007/11/10/4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284">
            <a:off x="3898494" y="2849728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33439" y="3073533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Личная</a:t>
            </a:r>
          </a:p>
          <a:p>
            <a:pPr algn="ctr"/>
            <a:r>
              <a:rPr lang="ru-RU" sz="2800" b="1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гигиена</a:t>
            </a:r>
            <a:endParaRPr lang="ru-RU" sz="2800" b="1" cap="none" spc="50" dirty="0">
              <a:ln w="0"/>
              <a:solidFill>
                <a:schemeClr val="accent1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0164" y="4068961"/>
            <a:ext cx="2304256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Отсутствие вредных</a:t>
            </a:r>
          </a:p>
          <a:p>
            <a:pPr algn="ctr"/>
            <a:r>
              <a:rPr lang="ru-RU" sz="2800" b="1" spc="5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привычек</a:t>
            </a:r>
            <a:endParaRPr lang="ru-RU" sz="2800" b="1" cap="none" spc="50" dirty="0">
              <a:ln w="0"/>
              <a:solidFill>
                <a:schemeClr val="tx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4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122238"/>
            <a:ext cx="3040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 занятия</a:t>
            </a:r>
            <a:endParaRPr lang="ru-RU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hQSERUUEhQWFRUWFxcYFxgYGBoaGBoaHxYZGBobGhoYHCYgHBojGhoYHzAgIycpLC0sHR4xNTAqNSYrLCkBCQoKDgwOGg8PGiokHyQsLCwsLCwsLCwsLCwsLCwsLCwsLCwsLCwsLCwsLCwsLCwsLCwsLCwsLCwsLCwsLCwsLP/AABEIAMIBAwMBIgACEQEDEQH/xAAbAAABBQEBAAAAAAAAAAAAAAAEAAIDBQYBB//EAEMQAAECBAQEAwYDBgUEAQUAAAECEQADITEEEkFRBSJhcQaBkRMyobHB8BRC0QdSYnLh8RUjM4KyFpKiwiQ0U3OD0v/EABoBAAMBAQEBAAAAAAAAAAAAAAECAwAEBQb/xAAuEQACAgEEAQMDAwMFAAAAAAAAAQIRAxIhMUFRBBNhIjJxgbHwkcHhI0JSodH/2gAMAwEAAhEDEQA/ANlJxsvSYR3Sr9IspE1CxlzpUD3/AEiFPCh+VTGK7iXGkyHDpmr/AHQBT+ZVAPiY+HwYsmSaWK2y2XNjxR1ZHSAeIcKXKUy5ywgk5VAKU9aJZJfM24+EPxmDTJlGYvGoy0vLWSHsKF76tFTL8SKmrdagWsB7qf5d+8FTAVpbNnD2UAoejR9rilpiozf1d1wc+PXljr0tLq+WvPwS8FwEmYRMxc0qS7pl+z5VBqEqFfKkFeJ+H4ZfsvwyUIAKgvKgJcEcpLpqxiCXOUhgqUg7Bm06aQ9XEwRSWAOhDfLrHRcGt2FxleyDOD+EJKsNLWpExaykFWX2TEtVnDs8TL8Iy1JIEpaTpmCCP/FDtAcnjGQg+yT8P0izHi1DVllvICCtHkSSyWB4LwokKMvMAUgEgJNAXalL1r0hk/ACXRVDo4gj/qZJWVIQoqUACCqgAtdwPJngKdxKatTZEg7t/SG1xXLAoTfRHNyjQen2IBxQGg82ixVgCfeWT994lk8MR+YP3rE55U9ki0YNblCh9IJ9nMDFIPp+sXBwiNEJHVhEiJTBm+nyjnZcDllQ3gwGlY6EwoBhqsODcRGvDBm9KwVEZDxmjIrZ+D1cjuYBTglPehrrF1Nw4V72kR+wCa3hKGszvGFkBix6nbpFKkRs8VgkLHOkGMrOlhM1SQksCRq2wqKRLJF8nJmi27BlSN4ilKZ7vaLEAG9Wp33taHJwwNT8qxz3RzOJVe0ILZTe4qPt94eiYCATQl/SCp+GU3K5d389RAa8KQwIIZ2NaH+0ZSsWiRUu/lSGSg9ht+rxDKUoODSrUq/XuYlVKSQ4dJYv8+7NvGsKlQlBnoO49IAxGFC6aA2+/u8GTpiwAKn7rTTtAapnf7+MUj5H1lPxWSEqZIehFtTrt5wFOJYJHKWBIrdtXN2cxfjCuOarRDNATXIHqHNzTraKqQ6lZUpQT+dI6V/WFFiADcfH+schrNSN1xfjmMQhRmIMuUksShq6O7vlO7CM1iccZ4ACsjflFj33+6R6mUggggEag2MZHjvgEKJmYYhCv/tk8v8AtP5T0t2ho41jjpxql8Fcfp8an7k95eXvX48GbkYtUu489IucDx7ekZ2cqZJVlmpKVbKFx8iOoghMlMwf5Zyq20P6fKJ0ekpG2l8SBDtm7VP9YJwHEULpkKehDRhMJxAyyyyoEGqesabhnGSu4EFSaM4xkapCKUAbpEc/hgX73wufOBsLi2t/SLKRiQYrGSZzyxuPAyRgko91IHXWJ8kOzwiuKEhqZQEIojueOZ4wRFMNyw7NHYARgR3joTHc0NUqFbDQiIa3WI1EveEmZtC3YR+WOLaHIU8cWh4ZCg02UFWvFdjMGbgkHRiB63cRYTEPY7xCoM4d/MfrBcbBZmpiikkryvuA1WfS8RZnbKS5a7jtSNHMw6T7yAX8vs9YH/waSzAdjV/UfV4i8JP20+ShVMmJ96h70+HnEknGEAkByfj8YsB4d5ir2hDEECpHXr8KxBxSUpBORKFBqhiD1oQC/VrdREJ4ScsNbohmFCyXYKN7jXoaQIOChJBSsHoQK2q9S4rEKJy/zpIYX6dS2/XaOr4hlNP0++5iPtyWxLQdOAUnQGxzAAklmtpEf4dLOUm1AQ9e3eJF41f5UjR66erR2ViNSFAnrS76xtMkK4AJwagGCfj8hf0gPFSSLhjZj1PWL9cwK1D6kXtp1iKdJ1LGgq16vpWGUmgU0Z9MthU/L9Y5F2eEINQQHqxhQ/uAtnpIlw4phBJh4THoHoA2O4bLnoyTUBaeunUG4PURjeL/ALPFSwV4VRLV9mo17JV9D6xvGjhJhWkxlJrg824BMlYkATQCdCCHOzKH1gPifEE4WeZXtGZvfAF2o4vQgvQNHoGO8PSZrEywFAkug5CSdym/nHm3GPBOMUoBcsqC1ZUlKs4SS7EqoQkB+YgfEOkYJPcrLI2vp5LTC+KwNQeqSCPIgxb4PxXLVcn4R5+vwNjZGIAlylqILiYAMjblVm3SWPzjQ8X8V5ZKPb4eQZgUy1LAUSxZklBck3zA20h/av7SfvuP3I3+C4whXuqEWiK6x4px7xThk5DggoVOcKWbDZ3IrqTbSD5niLESkIUvOnMkKSCSMzhwzivrC1KPI6lGZ6zj58uUBnWATQObmOx4VxHH4mYBPWtnmMlmUUsHAANtC+vwj2Pw9jFTMLKWTUpr6tBewvPRZGOFUcKojUqFbNQpmIAjntCYaVQ+WTChOJSekNKiKMPX6Qikv70RTC5+tYYUSpvwhi1gXHm9toIThAQ7mI5mF89a+sMgMiz7xGtVe8R4mclLZksGJDF9PlWGnFSxWrdGg6kTckTdjeOKfXyiJeOl9bPpv0rD5eLQqyh9942peTakOCo5cvsKxIk9X84aWffWNaDaIJknNr6/SvygaZwZKndwTsPmf6xYERGAfykHsYDjFm2ZnsbwosSEgm4fpaoeBxKGUpUkhTOLFN6uT2LVjVZzrA+IwaF3BD6iJvFXAK8GVm4ZiHzIoDSxetH7/LpEE6eUe6sLvofJ3p00jQ4ngpshQYjWh9AG+xAE3AzEAp9mWrVgX8xWIvG1yhGvKBMxNeQf/sQPgS4hQ8SlbL/7TChdK8Gpf8T0YGF7QxHmpCEzbTaO2yxKDCMyIlTA0NM0CpoOsAJNmgHjuJXLw06ZL99EtakhnchJLNqaRJiMehAKlEMHJ7dheKc+OMKKlZA1JQofO/lAuuSkcU5q4ps85kcfx+KxKZMtS1+0SDkWpISzVUopLZRX9HjZ4X9mcpQCsWtU5buUpJTKHQAVI6k16Rk+GyxJ4knEJXmTMnqLpBBKVrLggltbNHqn4xavclkfxL5R/wBvvH5dYZ5dWyYJ+llhr3Fuyi8TeE8CZaJk6WEolUyoJQ75UsAhsy6JAFyzbMXwvAkA+3ljKtGWXLVzezlBh7NRqCoggmp1FcrmxlYIBWeYr2kwWUaBNPyJsnvc7xChXLh73+HsVt/6wtiUCq8LYXIpCZEtKSXOUMQehdx2tFlhZYloCUJZIAAA7DU1c384cq59YTk6vpSBY1DcRjQIA4hxLIKC+p+UTqUhFV5QfjGZ43jCVMbly3T6f09FCcxHGSVUUxGr+t/6xc8D45mZExTqYcw1+loxn+GzFArJypZhRyo9A+wJJ0bWH8PxBSQ5fXtaGQWnR6H+PS9FZgPvQRFJxRFzmqakB7nbazRTYRGV9QTQfrEqp2X3A1KsIJNltMxp3MAzuIGoqzXf7aKdOPU2U12F9g0D51rJy0872Py+UI5eCTkW0zALnMcwShjUuTXpr66RJ+Eky0Ee0UpQc6fT6xD4nws2TgVzJKjnlgEkMeQHnIBDUTXyMTcJ4gmbw6TNLOpAz5QA6kkoVQD95Jg6Pps1eQRWJdh5V30b0hFVKBL2G3n8YrV4hAe4/d3FfhR4kTOSpkhYCntlV7updmJFNto5dN8HOWKZ6gDTUCtHDired4kk4lRzBwDlDV9IBViKFykswLPrpUbxAZ6SQWAJLaXIhfbGpFhh8abNqBQ9dybawVhp4JIFC2YitqDTq1IplqVlcZfeSnQa1pudNIfKxCi7ZQ5IcgChNiQHIjJUC0i5PEgGv9/WF/iSTRQI7/G1Ir0JqapKS+cVBtpfZvSOTJCzlIWwsdmfq5t/WHWWS7GjL5D1cRlbl6tRzdjS8PRPJsbeVPvpFFiQL0uQFJd37adqxCkLGrkM1wP6RWOSVFkm+GawTup+/KOxl0cQnNSo/lSf/aFFPcfgNPwSr/aD+4h/Un4PEC/GeIPuoyjq36v8I0knw7IH5H7k/J/pBqMBKT7stA/2j9INeWdrzxX2Y4r82/7mKlcWxSyHdQ1Smp6MSk694mGBxSyWTND2BUQ3rljaJGzAdBEqiw7Wh01RJ5sjdp1+El+xi0eEp6y6sod7q69HtHJn7OFTArLM5mJCUAkmm6lAdKxt5aFKISKk/bxL4i4sjh+GJHNNXyoAqVLNgNWF/wCpENGKkraVfgX382pKMpOT43Z4gvC+xAUDlWCCKNYgu2ld49eTMmmoUkilwQbakG/kI8i4xLXKnJlzOeYocyXYA3y5lGvKQ5D1JFTHp3AONImyJZzJC8qUqGoWAxFQOtY54QklfR3+vz4cjSxvdWWC8OT75pqlINehJdx0AHVxSGgZ5pLDkS2/MohRfqAlP/dDps4IBKlUDnTQP8orpXFTLopHMedRdqmra2DJ8odHnFwp/sQFjeKIl+9c6Uc+sRyeK5wSxGUO9xT7aMvjMRmUSqpNzp5PpHX6T06yyblwjn9RmeNJR5Y7jHE1TCcqQAaGoLvRh5du8TJ42VDLORLIf8pIP1+kVM3EAWAgCbiHj1H6XDVaTjj6jKnaZrp3FZCilSVVSzJZ2oQ4bVlEecV6FAzHEsZGBJArmKrdtYzuff50/SCMLxLLYhu4/Uxyz9DCvpf9TpXrJPaSNilZejNvHCd3rrAPC+IBbsQba839YMmKa5L9vSPPnFwdSOhSUlaA8fJFCCp3oAaFzci3r8YH4LhVzMTLBRyJdSjVi1QG/mbyg72yUqdZASkFVdWsGcEudosvCcxM3PMCCljlZ3r7xarGhSfPdwJdm7LPivEESUEzWyZVPmIAon3XUQKhwHjz3w/jgnDTcPKmpmy5SiZRFFBCphJCgamvQe8ekbnxd4bTjMKqWeVSTnlq2WkFvIgkHvHmOD4IvCTyhUzMVImnKElIZM1OUgGpzEFjs1YpacXYk9i8xM5BAoWUwofN6m0dw0vIXNQxbr3+9IcrDqAQWzZmyhBcjV1luUMR93RJJypKgQ9Hc0PNbqCK/wB+J2iBLh0g7AO5FH6CoaBhJIoXYklJ/iO4OnaJ8FNLFSpTAs2bc2I0NC7/ANWnwoCio1zJzEg7PVg1mjLY3AMUKJZwki7CjgguT96Q6eS9swSAk5QMwLJJXkJqMxAZwW+NhPnISCGJJalwCdPMv29IGRhVEnKpIZr69PUAuToKVoNSujbdkU0hiMwUl25TUGlDqFWodIfg8SrOQEkpAHMqqgXZmFSAe0QzUcoOVyqr0IqdrEmh9IkwMvM6q63HWh6Gt6X6RqVDJJInDkq0zBh8ncdrvA8jBnISFFyWZRYGlrXvXyiaaANiC5Lizs7fGIZOKlqAZSgASWu/k3x7wkZbbAUu0L8HLFCHO7COxwTFaUF2LPWsKJ+7LyD3peTaBYjomiOBAAo/rCBfSli5r/aPRo7TpXu8dTKJLCr06x0bffw1i4QhOGQZkyimuahANieppFIQcnROeRQVg+J4hKwEkrmq5rUqX0QN1Hb5RmcHhlzppxWJ/wBQhpaLiSg6D+M6nyjsnErxRTOmOlAJ9kg/zFpi3DlWUJobFzdmOViGYCvzPZrwckk/pjwNjThbly/28fz/ANPN/GPBkzOKyJUxShLxAuAAQojIwzBrpT6xmvEPDZuEmsZqFqlkBJlrSVuOYKWggkEsPQVNztv2jSlqmYSdKTmVJmEmvLQoXU6AFLecZnxJiZJwykBCfbKmmYZgoWJIy7sxN6O5gxsnKj1YzfbISELQcwdRDKDEX8yw/sYA4jw8glS1Zqdj5dYx83xMuTLwuLQhCRNlGTMISP8AURlJCiA9Qy0ufzLGjwv+ufaEFeU00IB6XgPGxo5EafiHEAmRlCQl6Xc3cm1NLRl5mJh2M4kmaRktRgTUlqtbNXaK+bNj1/SqMcdL9TgztynbHzZ7wLMngff94auZEMxb7+RaLtk0iKdxQD7Mck4lJBUVgJTUlgT/AORUXgVeHK1BIFVEJFXqSwr3j0f/AKblMkTZaQlISOYJUKDqNezxx5Mzi6qy8cakr4JPAcrCLTnmLK1E0TmIA7san4RqcfwFKhmkXY8r37FR+BPmIy0rh2DSrLJCEqqaAINLVS1ftoOw/iKbhZns5qcwD3cEMWIcgAsQQ42Medn9xu5ndh9uqQPPSsulcvKQQAFgEhgC4yFtf6RrfD+HCZCaM7k0Z3sbvZoznHfECcQgDDVn5gEgjQ3H1boYseA+IkTPZyWV7dTpyZSOZI5mc0ArcuAC8SUXVoakpaSx4vj0CRMUGUAlQb+KwB2U+7V2jzbGr/8AmKcrUj2SEIKmCgxPLQ1ah6777zjnDpacSkTDkoFLmSAM4IPKJhUySCbODY0jO8T8I8OmrB/xGahQykJnoGVswV+UI0DO5Z4oordMnmVJO078FOT7JmUAl7F2bodHaotbzKRiVFhdyagEMp2Z2taLPiHg9Jllf4rDzUjKnOklw5oKA5XP3SKHFSkpQUFS1EBuVzMAKXTkDAAsoEKJD8tA8c/tPsVYnLhfxFvjORPtFKOQJDk+61yS+t/WMcPHSUqOWSQhmdSuZiz8oLafOHYbATASSlTswVNnJKyDU0BZIdrbdoGV4XmrSWVKUp39/wCuWLQwqLfYrxpRUrW/Xj8mr4ZxpOJl55YYJJCgSfeofO49TBkhRq1CKAs5FWdy/rpWM14fT+HzyFJyrczPKif/AOfOLyXNXm91k2f76k+hjkywqTojW4ZIWhIUFgZUhrAVNKn97VzCQtN0kgqDnUMBtRi/yECIWSGAJTqw0rtE8o8oYOCRWjCup3IhaY1ECcSCly5BLUrDcqKqS38OlXs3WpiY8OooNUAqo3wdh5wImWlIBII/dez6716RPSkT4JRiVCgI8xWFFRNkIJJK0OTXNmfzYQoOhGo9HMy5LgDWnyh0pYAfufsUiK5S4YN+7QjoRR+7xaYHCypKFYvEuhCfdBNFmjEJBL1oBqfKPQSs7X8BnD8MJcv26k8zOkWYaEvYnTa5jJ43igxUzMotISolIJ98skHNVsgI8yHterx/iefxCbMWRlw9gkKIJAd6ijmjq6ZQbmJPxCkJAEtqDlCQ+hDe6HDaF66w7yrTUAy9PLHP/U58eP8AJdBSSSQRQOTb4606xVcd42mQgCWy1EAkEuliHc1tAuK4wpCSeUkuF5ivOo2DsAPX++QxMyZiJuQKcqPOp7VbfWwEJCNgnKiHH8Um4hbIqauRQJ+DAfGkBf8AT6lIWouogOGdgd+vaNanhSJcpk9DZ6g1dQoVNppFjw6UEj1OnSLN7bEUne5QcKlJl4JMvEJUE/jE5HBBJMtVQGrRShZqdKXeK8Dy1uwBAqCQDYV2q7/CLTEYxCmAAXlLmjgUpVmeIOL8ZCJKyxSWYaKc0psbny0gtNzUUaNaXJo88m8JIcyFkFN0k2o9D5wsLxD2jpXRYuSwsNXN+v0guZMIIAHO70u5skfdyxtEXE8LmHtkNnQebLYh7joY6JweJ6okYyUlTI1xCoxKmaFpCh5u19vpDZsoEOPhHXGWuNok1ToXD5JM5ISwYu99fnGmxOPVypGZQFM1/wCnn+kVXAuGFXOTSrAEOQHejvvpvtU+YoJYUFK1Zgz1/ds/Z4TTbsDl0D4nGhKVJ95wQ5G7/CvxjieKzMSs5QVrWSNySNa+vSK/H3UR7ovSvbuYfwLEzZMtc1EslklT/lIHNfamlR5RyepeyR1elj9Vm48D4IJnOoEFLs9HUQzMalmMaxWGw+CnzJoKfxeKapqQhIAZIuEAgEt7yyHNm8y8PeK1yQ8oZpyiornLGZEsGolykcrl2cvdtKC3mzpkwCbjMTMkpXQBmmrucqJUhlEX95Td4540t4nVkxKvrkvwt3/P1L3HY4SySQznNmnLSgZiGKuZiSw0BYUDCKpOElTZwTOUnMpOZBz5BMSCSSCcoCU5bhVa9olweECOaRIRh7//ACMSBMnGxBSj3UuHuyg2sUXiQkKE9SJmIWVB1TFLLJKiQwdgKEBI3c5fzLpt7h9yEVtG/wA8f0/yE8cwCJqTLlzuVJJTLw8smWHo6pimClNchJjnh/huQBKUJmbrmkzGrYIl8vmdov8A/DCuWkqmpQkDMDyuAzOM1qaVMVOCmqGaZiJmRCinICgMUixRKSorVrzrUB0h607UQnkeRW3+nj+xZTFTknkmISkEUQiUjyKiD6ZX6wJiOLkAiaRNJDp5WUku4qyTbcDS9Safi/iVJU8sqSlg2cpKr190BIB2r3gTB4dU4uTkRfMTzK7bdzXpEZZNG7YEkt5B2FmGYpwAVB3NGBNWfozsOkGKmMatR7uxLVJ9PlDVSUoGRKAQA7fM1879Yj9nmGZQdnCQDctZI6D6xySm5sRuyeRibprUUqeW59OsQyDMCiEgEg2YghI1d2YDcfpAk0FKsyQSKuA+Y7dOmjwfJnKnBkLDUS1sxG5Ju8GjJbBP46wVrbR3pp8hDFSk5WANDTQuXFW6G0DTcFlQZRCkgEFDg3FwDYOPvSJDgVBINfzPvobA1L5rDvEnHwBxI5hUk5csotqQSfPmEdglPCZahmIcnV/6QoGvyJsarhuIkIT+InT0pkpJZAZ5irgBLuTrygfAxivEPiKZxKfzEokoskVCRtcOsi50FKa47C+I5k1QTOyy8ygkzAKByxpV+9viY3kiRklBCJC1jQJDgAi6lKbNVyw16R3SUns9l+57cJ4cMdeN6pva2q0/j5+STBT0S0pCVOmoKEIWwqBVVgrVlOWFHic8SdARKTLznN/qEgs108pzK6OTA03h6k0IAF3IUEv0fX7rFfxBGRJJL/r1dzDaTju9yo8QcUzKegcMlPUBra3u9zBvBMOmUjLzGYXJISWdhRyK0LADY1uIpMFLM7FAUpU2vepoHd/SPQThEpos6gAMWA7/AKPF1HbY57+rcr5gGUjKahwARQm7htbNTS8MKuUH7sIIx0gZmCmB/dJHqRCm8gIlqNCwNnDtXavnSAo7NBk/qiyXE8QdCEMWKQoKqxNiKBn1Z9urUXiDEslJNWqAdTUJF/51HoD0i0WC8phUFaS1W1D7V6RUeIVBc8BRzZNycrZRmWo/moBQUoK1Ijpwq538EJuo18lHkZJmKVlBdIJqSfzlIupVW2qXIaJ8NNSJiUhLJIyqepIOp0odrdbwLiAZk7MulglNM2Ue6GskN21IBeH4oLuOVOjlgW1f8xHR+gjra1J2RTpoFRI9lOmIIFKjs+nct6Qz/EpZLBwTbYk7GLDj4InoWKZ0A/CKzDqSZrEgDNVgwodbRzYJtJorNI0+ExZEkS1AIJAI/gWnKpNRcKSxax5doAmYlK0gtUlVKFy7AqOtGU3XoIfxnEJBQsnNyqBDW5nl5TrR3p63gTDIM0k2s7CnYeUUctNtklHVsi04WEpZSmuGzM17mDl4ozVKCFZsxLqqz2LPcbNS8BTpINAo5WaqW+piAz1SAMrZWpylgX6WEedOeuWpnoRhpjSLSfjEYR5eHSFzkECZMCcyJWjAkhCCNVrI6RBIxOTLMUozHP5CCVFwQ81QykZv4kBwwC6iKfE8TQsuvIupUygVJzanKXS5D1bWJpnFCbJUVWdmO4D0YbbAQdaF0vyauZxxTAzkldQyCUJADvzFkhNNHU96vUbjPikTkhIlywm5DFQCgXDDlD0BzVbrGUmLmqclg93LnziJOEJJBUSdKlIsCCGd7lx0Fa0DzeNgOEVvLcsMVxhRIBWXZmBO7+6mgNLgQ2XLXMdyJbvVVVO23nvHcPhUBIAobu1S7u53oINThwzaFTtS/cGkc0ph19I5heHoCn99n5lB1PalGDjbreCUzKkksAUg0GuxG9YHJKKsQDrc6W6XgozC3K5GoJLuKj6dREpb8iSVhRQhSOZ2IILUvRhqDUhzEHFJRKkqSnKAl3JORLEXbU9NobLnOSh1Cjs3VgyrPb1MTJJIGa9+mwDi+tukR3i/gnwVmHxoZJIUVH3Q/LV69WBv1g3D4km6bEEhgH2vuNIS+HomHMHFwwcB6efmN4mVw4BSGIc6tdgX0ZwNamj6RZNUVjJVQWpeYgiYVBLEp3LswILWel94HVj0qVzgOlxYAMSalRIsBZ/Ix2TgwCX3LAt0ZwLnrAuMwQKCVqcLUCKNrQfFoV0zNKrRafiiKAkAW5kj4GsKApWPmJDM7fwk+T9LQol7CI0eazZWYh1y9GDlgNyw+kbLhXiQyEo9riULCEZEpSQPPMWKjap67xhZYoyc2Z7g3FKZQHd9c1aBo9RwP7OMOJSPbCZMmFKSv/MUwUwzAZSKPTyj15U+S0bXBWYz9oyloWiRnCyCUqZOhBIPNUFm7Hzh03iZVhkmakFyCcoZQoKFjlNyLCo0g/HeA5SUqMhKUKyHKVLLgkGuYu3rFLxKR7GUBlKJmRQWF0zM+VnDEbsYCUehm32TeC5BM2YsAFibsNWFD3NI2+HkpuuWoEvqCfh+rxmP2eTQ00lLgm1HuqzqH1jYqxOmRY1slj0Jq0dEJR7ZFqXSK7Gy1qzIQze9UkqzMWcWNadorcTOCUZmWQxC+UglTElstmIoRs7xbzic+ZIIW7BIU4NNew7xHPlCYgpXLLKIG3Un3gAbfHyXVFuxnGVUV3A56MSkpUkJZSVBOYEgsalj3vtA3FMOhKSnMoqUSRkANjRj+WoFam1odO4Dlb8OVSmBzFJqsAe6pQOY1NDpVrmA8NKyICHKUgliXUqtfeN7mElJIMYtgkkS/wBxMtRfmWCQWq+chkqPYd4q+LYqSSciitepAKq2oTfzIi5xcmWpJzLIAdlAtWtK0I7vGUVJmlctCUumasS0TMhSCoqy0KGQojato0Wm7VjSUlHei78UJKTh3ofYpeB0qSE1QMqXVVgXINWZrV8+hez/AGjKAxplptKRLl03CAFf+TxlZkqdlzKlcl7xRSUGR0uaJ5+Izl0uwoHpyiiaElqVi2whKUX77ekUuAmqKVKUASkvlZnGrVvq0WcuZnDpLb2p3aFyT1Kh8cdLsLXjSDQXBqfdFLmnlHMViAEFLcznMoUcaDLYgH6RFJwqmAu5oWLNtsDtHcRhySQNzU2vHI+Sje5DgDUMQ4LhxRxaLPD8SWAvKRz0mAgKetFcz/feKZPDlpmO9KOHI0iXD4JaVuFEjUZqEdR6mmvYQrQw/Gks4NtA7w2SpVmJIo/a/l9GidWB9mp1TCQom4AHS1aP3h0icXAINA5031veFdE5vUOQsktqbD1+6Vg7D+6KsCLfTf7EBYOUFECw/e12o+5b47waFEKALZq6GrVJ6CJv4J7hOcguzuWFHrUflDsW+sM9qxJp2fpW3e/aOoCSkEKcmpGjOwofswybh+djzJo3ckk/SE2Yz3RIMU7GvqK+sPRigaizdhYerwNNwhYAOG861pTTWIZUgly4DOC9QDcE9qU1p1gUiTsPnY1ikEMbgjUO1d60gvD4wGpo2gqSoglh2FfSK6eSUgNzJNHJAL6E9zSHYeeHyqoejEOz0roYWq4AvgIRi3U2WvWv28OmT3LEuKhqvu7DZh8IHxckpcoB9mG5ncXqXBto257QpMtV0itVU2az9TBiqKxZMcDLFCgk9Ft8CXjkL2azUN5q9bjeFG92PkOtDfCvgESpgn4lIzA5kS3zZToVEUzDQBwLuSzbcEDpDSsQx9WqY9Bu2WSokWHuH8qRj/Hsgf5SgA3OlVWuAQ/oY1hUR07xSeKcJ7TDKaqkELDmzX/8c0Cw0Zz9nswBS0FrGhANmp8TaNyvMUjLy9q/Mx5d4fxfscSDZJIsdPLo8eoKngjMObbWHl5Ej4HF7OCelLjWIsUA7V0Bu25s1HhyP3mYsTpTbzgIoLvmOzU+xAvwGu2MWDzDNQF/XTQbxW+yVmIS+hDB+h06fd4Nn3CXJ3t1Out4eJb0FSkF9KCzm9ngdm6K+TwE4hSZRJCDcg0CdTrUAGm9I2MzDS88k5Ey8Jw2UqZlGswsmUkncJCi+ucbxXcDnJSpZCVLWpISlIA5v4QzMXAv1it/aTxtOHkfg5agZij7TErH5l6J7Js31EWjwRnyYOZImYyfNVV1FSlKA1UX9YenwgsnmnHLV3BJA35i3wjR+H+EmVJDhlr5lbgswFtB8SYmxhIOUpKrMwY61Bpr506xKc99i0Ybbmdw/g+UFZn9pWmdjp+6lhFjhvDooySGBL0YDyowFItZOHXl5U1G5ZmFbdjrF1wnjcvDy2LGYonMGJADcrksCP1vE9dcmdIA4F4WGIChmyoSHUXTUk0LMKau9etWB4hwlEleUrRNZP5FEpBFGVsp9tG3iSZx1ZzKzqTnqoJJSDSoIRcaNAJw1ApVUgEBqA7AuIm5pi2hnEikgnKwArs9a9b/AAgeYpIlghnUHDEbfHWC5i/ZONClwEgqJcbCjU6fqLipCVqAUXUC9QzOTRvJvKFXAN0DqkEgVq+t9/umscUjnqzBLPqS9zpq1OkGLl5iFXPNToQLB22vDJGaoNjUA9H+NBAbEbB/wxBDfmr17t12ESYoqllJcZUgg7q1U3avk0HGWktmDkV2tprYaQxUsMVKvR6kEByAxFixEC0ZEOCIUoBIBVqQpwCxJch7WvBMup622O/6CGlOUpNBmYDLykOWJGgLfAHeJFm2iSUsdS5Lg6xOVAa8E0rD0e1zer3Fe9IixKSlT8rDfUjZg9P1iUyyQCR+6A1nYmvn84jnYZSg7gXvqxIPxDelomn2KBSFly6gCSp0OzXdTt5VrBX4yW9QHHvV9CwId+zw1JSBWrgsN6MR6GIJmC9oOReTKCNBWjAkXtr/AHe72DsyzkKSSwAykHM5Orn1r9tEapWUmjVAu491hcAAsPj6CYcL5CrLuspf91nBelRURNPmcqgEqXQhszB9tNGLvAa6NQhPQdX/ANwHzhRwcJOpSk7MadI7DJxXZtaNWF7wiuARjxsfhDxOeOyzrCCvaOXDFiNYhM6B8SSWZRA2H9o1BMH4k4aZE4gM3vINfdeg7pNPSNR4U477VCZZbMLA3I2HV7DbqKycVwicQnIp6FwRcHRvv0jD4nCzMNMD+Sg7Kc6HXteKxaapkpJp2j1Ra2Sa999m+94apQsSNusZThnjd05ZySSzZ0lpg6lwUq/3B9zFx/imGmD/AOoVLGoXKJV6oWRG0Po2tdhAKcxoBY6DuzRJKlqWpKJaSoksAmt6eQdr2gVGPwEpyudMnVoESxL0bmK1E76RW8U/aaUSzKwiE4dJDEpOaarTmmGp8mgqD7A5ro1HGeNy+GJUAtMzFqDOGKZI1rqv5V7HBcCwCp804ic5SC4c+8p7ltAfjFZgsOucrMu2g37lm+MbXh2GZsxA6D4QZS6QIx7YSFvsP08j9Wjsun5X8z6U0iUSR9udX3YWjqZSjWtjoAerbv0iVlK7IClFcqiFADlqxoKuS9K07RVzMMa+tne2o7/KLFK2PukdSwfowOsAT8ea0r0L+RYNqPhCvSaqIVtQEm2rVc3YdREcwLJKUgqc0FbN3Z3+ESSpapiRRjoWAfX6+rw5c5SSAkPQ1BJDi7hneIbC18EE+dlITQKD01d1avelRpUwclWdhKCkuhpgUoD+Z6sQzDvB6OD4eZIcT1DEhKlKQqnOCSU+64UoWdW/lnVy8SsjIFkirsOYOwYnUavudYLi1QlbbFjPwxQo8ySAwdJ5XNPqPWA5801Cgw7Wr07QRguE4gZjMICXLgrB16E6bdH6RCWBmK2TlBykkm4KRTXdn0FYRrcRx7QxckFPKrL1uwy1trT4mCcLhvaFaiWADl7u/wAv06xEiTmSChyKvUOKadIiRxEIC0JcqWwy/uhizsWudNhSsBG3obOdStCR0Gxat/V4ZJm5nCqZXcvXcgenxjnsCcxCSoMLULZXYajXrE6JCUlXTKcxsTXl7AKT6wHVGfBOnElQD0ygEDuL0vQn0EdmTnoLvUvp/f6QJMSWpmDM1NAzivlWFg5iUpUVqCmBFLnQXsbmkTUULVk8+eQ5OtB86dKD0iDBqSkzC5JZwGOpYPu9Se2kIy85aWS4Yro7HRIuM1fK/SGTZ5FAXCWcXJ3N4KjQvA5RUp2KTqzAEHV7M9ekOw8uYku5axD310Lf3iJGJYKCk0dg13uXAgrh6EqUUzCcofZixcMenxY9IZLp8DpjZqiTQJI//IBpsUwoIk4XlBBQAagEkEA1AtpaOQ+uKKakWoV5RHMnBA6d4gVjALgwJi8YFCxjqtF0mHp4gNKk9I7OxIb+8VuHS96Hb+kGoQNfhAsNHUkQPxNCVJyqAUmlCIsESAA7fe0CqSpyGT63jWYyWL4Ii6MySHAFVC7vv8TACeHTtEkB7qLU/WNriMQzskdhrtakD4bDTJhsE9S49HF+0H3H0DQuzKp4RMJbMS+3waLXBeFGYqBU4F/0b5iNWvhKJQ5VAqHvbB+rxOnDqIIHMR3D03akZttGSQsHhpKQE5gCwoSxfs/lSDhKGh/TaAU4M6pbt/f4wfh5BAqWp3+le8ANDkygm2t9qd4jTJ0BqTT7LwWU0ZgQR6xIqQ1i/rTtGs1FFPQAGUNa0VSBVqSaAVozAkM29gekWePlfZc0rf5wBiFJHukOBdQYHQs+jN17UEJJiPYGRIGapITfl9bFhUFvSCMUiVZAUlLH3i6jUlyAWBYsw6V1iGZM90ZqihAAZgXe394cgJAYAUf9bmFfk3RAvBlQORa0A1UEqUnMxcOUGtO0HyMfiZeHMtMxkLUQ6glZoACHLnKBTzNRAvtBmqKgPfZhRmu8NXNIIygUB33qC71t8Yk59IRyvgZiuJz5iQCnKkEJUohgTuAzgMFFyWBYRBjcO7bJcHUaMTr/AHjqpX+YpwKh6M7OL9RSHTypJuwI2++vpCuVtUTbb3JMDJQTlSRfKRrez2A77iGzZctJKUsEpNwGFCwpYHt3aFg0BJJJBzBRfuGcdat59IbjElZ0q+rOaPZ7n4do2qwcinYhNASxVYB6mvoGERT8OVIADc160o7NvUPStIlQmjFmcKL0o2g3sYkkyauW/MABoezNqQ+zwt1yFd2V0yaE0KiSlIergWLEtbKoECB0YhPtAVhwpILsaCwJGzpO3rF0vDpZm0IfUhgnR38+sNThUPZiQOZgaJFrWoad4OtJ2bZECMCpiiSvkc5hX2hJ3OgPT1iDCIVJWpJBymxUxawuLClu0TLSEg8ygzVQKk7JBs+3yhKm+0SpGZRDMbFVunWKPg0o7EXsHBSpsgcMa5n3c1pqd4JdABLAskgJvmJFB8vWA5ktSAzAgHl1fRql3/X0myEqSRRksaBhrbXa+0InuGKTGIMxvyeZD/8AEwoWJRLKjzDSwLOAxau8KD9Xn/opv5D1DlMDCFCjoLINlIDGgiSWOaFCjBLAinlAWKSMopdoUKGfAECSUAs4BizT/qEaNChQImkTGWKUFgfOLrBoAKmA0+UKFFYkpA/ET/mJ/mH/ABiKUbwoUIyiO/nV/KT5uIIlKJv91hQoQYruJCvkYpZ5t/t+ReFChZCSK6bPUFyWUQ5qxNeXXeD5fveX1EKFAXAq+0kll0ef/qqBR7v+4/KOQo55kpcMbjT/AMVfSICaj+U/8oUKAvsEj9oX+Q/7f+ah8qRBJH+UnuPmuFCjLgCCU/6R7J/5GJlCx/jHyMKFCy6C+SOSXWOx+cSSTyq/3/WFCib+1/zyL/tBGcT3rlql9KG20V3Bz751BodqqhQo6J/Yx2PSo5hX96DZwa1KQoUbyEZhRyjz+ZhQoUBkW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://ds12.caduk.ru/images/cvetik-semicveti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57232"/>
            <a:ext cx="5040560" cy="560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дпись 9"/>
          <p:cNvSpPr txBox="1"/>
          <p:nvPr/>
        </p:nvSpPr>
        <p:spPr>
          <a:xfrm rot="20291906">
            <a:off x="5980616" y="1681484"/>
            <a:ext cx="1143635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</a:t>
            </a:r>
            <a:endParaRPr lang="ru-RU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9"/>
          <p:cNvSpPr txBox="1"/>
          <p:nvPr/>
        </p:nvSpPr>
        <p:spPr>
          <a:xfrm rot="18554509">
            <a:off x="4817658" y="1368942"/>
            <a:ext cx="1215401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</a:t>
            </a:r>
            <a:r>
              <a:rPr lang="ru-RU" sz="2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ье</a:t>
            </a:r>
            <a:endParaRPr lang="ru-RU" sz="11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9"/>
          <p:cNvSpPr txBox="1"/>
          <p:nvPr/>
        </p:nvSpPr>
        <p:spPr>
          <a:xfrm rot="1737978">
            <a:off x="3540486" y="1495859"/>
            <a:ext cx="1143635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слава</a:t>
            </a:r>
            <a:endParaRPr lang="ru-RU" sz="11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9"/>
          <p:cNvSpPr txBox="1"/>
          <p:nvPr/>
        </p:nvSpPr>
        <p:spPr>
          <a:xfrm rot="20180488">
            <a:off x="3064078" y="2583661"/>
            <a:ext cx="1143635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</a:t>
            </a:r>
            <a:endParaRPr lang="ru-RU" sz="11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9"/>
          <p:cNvSpPr txBox="1"/>
          <p:nvPr/>
        </p:nvSpPr>
        <p:spPr>
          <a:xfrm rot="18258837">
            <a:off x="3828136" y="3159620"/>
            <a:ext cx="1143635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</a:t>
            </a:r>
            <a:endParaRPr lang="ru-RU" sz="11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9"/>
          <p:cNvSpPr txBox="1"/>
          <p:nvPr/>
        </p:nvSpPr>
        <p:spPr>
          <a:xfrm rot="1413058">
            <a:off x="5980615" y="2557451"/>
            <a:ext cx="1143635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</a:t>
            </a: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асота</a:t>
            </a:r>
            <a:endParaRPr lang="ru-RU" sz="11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9"/>
          <p:cNvSpPr txBox="1"/>
          <p:nvPr/>
        </p:nvSpPr>
        <p:spPr>
          <a:xfrm rot="3642585">
            <a:off x="5203864" y="3367473"/>
            <a:ext cx="1143635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</a:t>
            </a:r>
            <a:endParaRPr lang="ru-RU" sz="11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ol_-Mariya-Toccato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00392" y="5517232"/>
            <a:ext cx="609600" cy="60960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 bwMode="auto">
          <a:xfrm rot="4303533">
            <a:off x="4775758" y="602470"/>
            <a:ext cx="1242166" cy="1628040"/>
          </a:xfrm>
          <a:prstGeom prst="ellipse">
            <a:avLst/>
          </a:prstGeom>
          <a:solidFill>
            <a:srgbClr val="FAF9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928670"/>
            <a:ext cx="3040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 занятия</a:t>
            </a:r>
            <a:endParaRPr lang="ru-RU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hQSERUUEhQWFRUWFxcYFxgYGBoaGBoaHxYZGBobGhoYHCYgHBojGhoYHzAgIycpLC0sHR4xNTAqNSYrLCkBCQoKDgwOGg8PGiokHyQsLCwsLCwsLCwsLCwsLCwsLCwsLCwsLCwsLCwsLCwsLCwsLCwsLCwsLCwsLCwsLCwsLP/AABEIAMIBAwMBIgACEQEDEQH/xAAbAAABBQEBAAAAAAAAAAAAAAAEAAIDBQYBB//EAEMQAAECBAQEAwYDBgUEAQUAAAECEQADITEEEkFRBSJhcQaBkRMyobHB8BRC0QdSYnLh8RUjM4KyFpKiwiQ0U3OD0v/EABoBAAMBAQEBAAAAAAAAAAAAAAECAwAEBQb/xAAuEQACAgEEAQMDAwMFAAAAAAAAAQIRAxIhMUFRBBNhIjJxgbHwkcHhI0JSodH/2gAMAwEAAhEDEQA/ANlJxsvSYR3Sr9IspE1CxlzpUD3/AEiFPCh+VTGK7iXGkyHDpmr/AHQBT+ZVAPiY+HwYsmSaWK2y2XNjxR1ZHSAeIcKXKUy5ywgk5VAKU9aJZJfM24+EPxmDTJlGYvGoy0vLWSHsKF76tFTL8SKmrdagWsB7qf5d+8FTAVpbNnD2UAoejR9rilpiozf1d1wc+PXljr0tLq+WvPwS8FwEmYRMxc0qS7pl+z5VBqEqFfKkFeJ+H4ZfsvwyUIAKgvKgJcEcpLpqxiCXOUhgqUg7Bm06aQ9XEwRSWAOhDfLrHRcGt2FxleyDOD+EJKsNLWpExaykFWX2TEtVnDs8TL8Iy1JIEpaTpmCCP/FDtAcnjGQg+yT8P0izHi1DVllvICCtHkSSyWB4LwokKMvMAUgEgJNAXalL1r0hk/ACXRVDo4gj/qZJWVIQoqUACCqgAtdwPJngKdxKatTZEg7t/SG1xXLAoTfRHNyjQen2IBxQGg82ixVgCfeWT994lk8MR+YP3rE55U9ki0YNblCh9IJ9nMDFIPp+sXBwiNEJHVhEiJTBm+nyjnZcDllQ3gwGlY6EwoBhqsODcRGvDBm9KwVEZDxmjIrZ+D1cjuYBTglPehrrF1Nw4V72kR+wCa3hKGszvGFkBix6nbpFKkRs8VgkLHOkGMrOlhM1SQksCRq2wqKRLJF8nJmi27BlSN4ilKZ7vaLEAG9Wp33taHJwwNT8qxz3RzOJVe0ILZTe4qPt94eiYCATQl/SCp+GU3K5d389RAa8KQwIIZ2NaH+0ZSsWiRUu/lSGSg9ht+rxDKUoODSrUq/XuYlVKSQ4dJYv8+7NvGsKlQlBnoO49IAxGFC6aA2+/u8GTpiwAKn7rTTtAapnf7+MUj5H1lPxWSEqZIehFtTrt5wFOJYJHKWBIrdtXN2cxfjCuOarRDNATXIHqHNzTraKqQ6lZUpQT+dI6V/WFFiADcfH+schrNSN1xfjmMQhRmIMuUksShq6O7vlO7CM1iccZ4ACsjflFj33+6R6mUggggEag2MZHjvgEKJmYYhCv/tk8v8AtP5T0t2ho41jjpxql8Fcfp8an7k95eXvX48GbkYtUu489IucDx7ekZ2cqZJVlmpKVbKFx8iOoghMlMwf5Zyq20P6fKJ0ekpG2l8SBDtm7VP9YJwHEULpkKehDRhMJxAyyyyoEGqesabhnGSu4EFSaM4xkapCKUAbpEc/hgX73wufOBsLi2t/SLKRiQYrGSZzyxuPAyRgko91IHXWJ8kOzwiuKEhqZQEIojueOZ4wRFMNyw7NHYARgR3joTHc0NUqFbDQiIa3WI1EveEmZtC3YR+WOLaHIU8cWh4ZCg02UFWvFdjMGbgkHRiB63cRYTEPY7xCoM4d/MfrBcbBZmpiikkryvuA1WfS8RZnbKS5a7jtSNHMw6T7yAX8vs9YH/waSzAdjV/UfV4i8JP20+ShVMmJ96h70+HnEknGEAkByfj8YsB4d5ir2hDEECpHXr8KxBxSUpBORKFBqhiD1oQC/VrdREJ4ScsNbohmFCyXYKN7jXoaQIOChJBSsHoQK2q9S4rEKJy/zpIYX6dS2/XaOr4hlNP0++5iPtyWxLQdOAUnQGxzAAklmtpEf4dLOUm1AQ9e3eJF41f5UjR66erR2ViNSFAnrS76xtMkK4AJwagGCfj8hf0gPFSSLhjZj1PWL9cwK1D6kXtp1iKdJ1LGgq16vpWGUmgU0Z9MthU/L9Y5F2eEINQQHqxhQ/uAtnpIlw4phBJh4THoHoA2O4bLnoyTUBaeunUG4PURjeL/ALPFSwV4VRLV9mo17JV9D6xvGjhJhWkxlJrg824BMlYkATQCdCCHOzKH1gPifEE4WeZXtGZvfAF2o4vQgvQNHoGO8PSZrEywFAkug5CSdym/nHm3GPBOMUoBcsqC1ZUlKs4SS7EqoQkB+YgfEOkYJPcrLI2vp5LTC+KwNQeqSCPIgxb4PxXLVcn4R5+vwNjZGIAlylqILiYAMjblVm3SWPzjQ8X8V5ZKPb4eQZgUy1LAUSxZklBck3zA20h/av7SfvuP3I3+C4whXuqEWiK6x4px7xThk5DggoVOcKWbDZ3IrqTbSD5niLESkIUvOnMkKSCSMzhwzivrC1KPI6lGZ6zj58uUBnWATQObmOx4VxHH4mYBPWtnmMlmUUsHAANtC+vwj2Pw9jFTMLKWTUpr6tBewvPRZGOFUcKojUqFbNQpmIAjntCYaVQ+WTChOJSekNKiKMPX6Qikv70RTC5+tYYUSpvwhi1gXHm9toIThAQ7mI5mF89a+sMgMiz7xGtVe8R4mclLZksGJDF9PlWGnFSxWrdGg6kTckTdjeOKfXyiJeOl9bPpv0rD5eLQqyh9942peTakOCo5cvsKxIk9X84aWffWNaDaIJknNr6/SvygaZwZKndwTsPmf6xYERGAfykHsYDjFm2ZnsbwosSEgm4fpaoeBxKGUpUkhTOLFN6uT2LVjVZzrA+IwaF3BD6iJvFXAK8GVm4ZiHzIoDSxetH7/LpEE6eUe6sLvofJ3p00jQ4ngpshQYjWh9AG+xAE3AzEAp9mWrVgX8xWIvG1yhGvKBMxNeQf/sQPgS4hQ8SlbL/7TChdK8Gpf8T0YGF7QxHmpCEzbTaO2yxKDCMyIlTA0NM0CpoOsAJNmgHjuJXLw06ZL99EtakhnchJLNqaRJiMehAKlEMHJ7dheKc+OMKKlZA1JQofO/lAuuSkcU5q4ps85kcfx+KxKZMtS1+0SDkWpISzVUopLZRX9HjZ4X9mcpQCsWtU5buUpJTKHQAVI6k16Rk+GyxJ4knEJXmTMnqLpBBKVrLggltbNHqn4xavclkfxL5R/wBvvH5dYZ5dWyYJ+llhr3Fuyi8TeE8CZaJk6WEolUyoJQ75UsAhsy6JAFyzbMXwvAkA+3ljKtGWXLVzezlBh7NRqCoggmp1FcrmxlYIBWeYr2kwWUaBNPyJsnvc7xChXLh73+HsVt/6wtiUCq8LYXIpCZEtKSXOUMQehdx2tFlhZYloCUJZIAAA7DU1c384cq59YTk6vpSBY1DcRjQIA4hxLIKC+p+UTqUhFV5QfjGZ43jCVMbly3T6f09FCcxHGSVUUxGr+t/6xc8D45mZExTqYcw1+loxn+GzFArJypZhRyo9A+wJJ0bWH8PxBSQ5fXtaGQWnR6H+PS9FZgPvQRFJxRFzmqakB7nbazRTYRGV9QTQfrEqp2X3A1KsIJNltMxp3MAzuIGoqzXf7aKdOPU2U12F9g0D51rJy0872Py+UI5eCTkW0zALnMcwShjUuTXpr66RJ+Eky0Ee0UpQc6fT6xD4nws2TgVzJKjnlgEkMeQHnIBDUTXyMTcJ4gmbw6TNLOpAz5QA6kkoVQD95Jg6Pps1eQRWJdh5V30b0hFVKBL2G3n8YrV4hAe4/d3FfhR4kTOSpkhYCntlV7updmJFNto5dN8HOWKZ6gDTUCtHDired4kk4lRzBwDlDV9IBViKFykswLPrpUbxAZ6SQWAJLaXIhfbGpFhh8abNqBQ9dybawVhp4JIFC2YitqDTq1IplqVlcZfeSnQa1pudNIfKxCi7ZQ5IcgChNiQHIjJUC0i5PEgGv9/WF/iSTRQI7/G1Ir0JqapKS+cVBtpfZvSOTJCzlIWwsdmfq5t/WHWWS7GjL5D1cRlbl6tRzdjS8PRPJsbeVPvpFFiQL0uQFJd37adqxCkLGrkM1wP6RWOSVFkm+GawTup+/KOxl0cQnNSo/lSf/aFFPcfgNPwSr/aD+4h/Un4PEC/GeIPuoyjq36v8I0knw7IH5H7k/J/pBqMBKT7stA/2j9INeWdrzxX2Y4r82/7mKlcWxSyHdQ1Smp6MSk694mGBxSyWTND2BUQ3rljaJGzAdBEqiw7Wh01RJ5sjdp1+El+xi0eEp6y6sod7q69HtHJn7OFTArLM5mJCUAkmm6lAdKxt5aFKISKk/bxL4i4sjh+GJHNNXyoAqVLNgNWF/wCpENGKkraVfgX382pKMpOT43Z4gvC+xAUDlWCCKNYgu2ld49eTMmmoUkilwQbakG/kI8i4xLXKnJlzOeYocyXYA3y5lGvKQ5D1JFTHp3AONImyJZzJC8qUqGoWAxFQOtY54QklfR3+vz4cjSxvdWWC8OT75pqlINehJdx0AHVxSGgZ5pLDkS2/MohRfqAlP/dDps4IBKlUDnTQP8orpXFTLopHMedRdqmra2DJ8odHnFwp/sQFjeKIl+9c6Uc+sRyeK5wSxGUO9xT7aMvjMRmUSqpNzp5PpHX6T06yyblwjn9RmeNJR5Y7jHE1TCcqQAaGoLvRh5du8TJ42VDLORLIf8pIP1+kVM3EAWAgCbiHj1H6XDVaTjj6jKnaZrp3FZCilSVVSzJZ2oQ4bVlEecV6FAzHEsZGBJArmKrdtYzuff50/SCMLxLLYhu4/Uxyz9DCvpf9TpXrJPaSNilZejNvHCd3rrAPC+IBbsQba839YMmKa5L9vSPPnFwdSOhSUlaA8fJFCCp3oAaFzci3r8YH4LhVzMTLBRyJdSjVi1QG/mbyg72yUqdZASkFVdWsGcEudosvCcxM3PMCCljlZ3r7xarGhSfPdwJdm7LPivEESUEzWyZVPmIAon3XUQKhwHjz3w/jgnDTcPKmpmy5SiZRFFBCphJCgamvQe8ekbnxd4bTjMKqWeVSTnlq2WkFvIgkHvHmOD4IvCTyhUzMVImnKElIZM1OUgGpzEFjs1YpacXYk9i8xM5BAoWUwofN6m0dw0vIXNQxbr3+9IcrDqAQWzZmyhBcjV1luUMR93RJJypKgQ9Hc0PNbqCK/wB+J2iBLh0g7AO5FH6CoaBhJIoXYklJ/iO4OnaJ8FNLFSpTAs2bc2I0NC7/ANWnwoCio1zJzEg7PVg1mjLY3AMUKJZwki7CjgguT96Q6eS9swSAk5QMwLJJXkJqMxAZwW+NhPnISCGJJalwCdPMv29IGRhVEnKpIZr69PUAuToKVoNSujbdkU0hiMwUl25TUGlDqFWodIfg8SrOQEkpAHMqqgXZmFSAe0QzUcoOVyqr0IqdrEmh9IkwMvM6q63HWh6Gt6X6RqVDJJInDkq0zBh8ncdrvA8jBnISFFyWZRYGlrXvXyiaaANiC5Lizs7fGIZOKlqAZSgASWu/k3x7wkZbbAUu0L8HLFCHO7COxwTFaUF2LPWsKJ+7LyD3peTaBYjomiOBAAo/rCBfSli5r/aPRo7TpXu8dTKJLCr06x0bffw1i4QhOGQZkyimuahANieppFIQcnROeRQVg+J4hKwEkrmq5rUqX0QN1Hb5RmcHhlzppxWJ/wBQhpaLiSg6D+M6nyjsnErxRTOmOlAJ9kg/zFpi3DlWUJobFzdmOViGYCvzPZrwckk/pjwNjThbly/28fz/ANPN/GPBkzOKyJUxShLxAuAAQojIwzBrpT6xmvEPDZuEmsZqFqlkBJlrSVuOYKWggkEsPQVNztv2jSlqmYSdKTmVJmEmvLQoXU6AFLecZnxJiZJwykBCfbKmmYZgoWJIy7sxN6O5gxsnKj1YzfbISELQcwdRDKDEX8yw/sYA4jw8glS1Zqdj5dYx83xMuTLwuLQhCRNlGTMISP8AURlJCiA9Qy0ufzLGjwv+ufaEFeU00IB6XgPGxo5EafiHEAmRlCQl6Xc3cm1NLRl5mJh2M4kmaRktRgTUlqtbNXaK+bNj1/SqMcdL9TgztynbHzZ7wLMngff94auZEMxb7+RaLtk0iKdxQD7Mck4lJBUVgJTUlgT/AORUXgVeHK1BIFVEJFXqSwr3j0f/AKblMkTZaQlISOYJUKDqNezxx5Mzi6qy8cakr4JPAcrCLTnmLK1E0TmIA7san4RqcfwFKhmkXY8r37FR+BPmIy0rh2DSrLJCEqqaAINLVS1ftoOw/iKbhZns5qcwD3cEMWIcgAsQQ42Medn9xu5ndh9uqQPPSsulcvKQQAFgEhgC4yFtf6RrfD+HCZCaM7k0Z3sbvZoznHfECcQgDDVn5gEgjQ3H1boYseA+IkTPZyWV7dTpyZSOZI5mc0ArcuAC8SUXVoakpaSx4vj0CRMUGUAlQb+KwB2U+7V2jzbGr/8AmKcrUj2SEIKmCgxPLQ1ah6777zjnDpacSkTDkoFLmSAM4IPKJhUySCbODY0jO8T8I8OmrB/xGahQykJnoGVswV+UI0DO5Z4oordMnmVJO078FOT7JmUAl7F2bodHaotbzKRiVFhdyagEMp2Z2taLPiHg9Jllf4rDzUjKnOklw5oKA5XP3SKHFSkpQUFS1EBuVzMAKXTkDAAsoEKJD8tA8c/tPsVYnLhfxFvjORPtFKOQJDk+61yS+t/WMcPHSUqOWSQhmdSuZiz8oLafOHYbATASSlTswVNnJKyDU0BZIdrbdoGV4XmrSWVKUp39/wCuWLQwqLfYrxpRUrW/Xj8mr4ZxpOJl55YYJJCgSfeofO49TBkhRq1CKAs5FWdy/rpWM14fT+HzyFJyrczPKif/AOfOLyXNXm91k2f76k+hjkywqTojW4ZIWhIUFgZUhrAVNKn97VzCQtN0kgqDnUMBtRi/yECIWSGAJTqw0rtE8o8oYOCRWjCup3IhaY1ECcSCly5BLUrDcqKqS38OlXs3WpiY8OooNUAqo3wdh5wImWlIBII/dez6716RPSkT4JRiVCgI8xWFFRNkIJJK0OTXNmfzYQoOhGo9HMy5LgDWnyh0pYAfufsUiK5S4YN+7QjoRR+7xaYHCypKFYvEuhCfdBNFmjEJBL1oBqfKPQSs7X8BnD8MJcv26k8zOkWYaEvYnTa5jJ43igxUzMotISolIJ98skHNVsgI8yHterx/iefxCbMWRlw9gkKIJAd6ijmjq6ZQbmJPxCkJAEtqDlCQ+hDe6HDaF66w7yrTUAy9PLHP/U58eP8AJdBSSSQRQOTb4606xVcd42mQgCWy1EAkEuliHc1tAuK4wpCSeUkuF5ivOo2DsAPX++QxMyZiJuQKcqPOp7VbfWwEJCNgnKiHH8Um4hbIqauRQJ+DAfGkBf8AT6lIWouogOGdgd+vaNanhSJcpk9DZ6g1dQoVNppFjw6UEj1OnSLN7bEUne5QcKlJl4JMvEJUE/jE5HBBJMtVQGrRShZqdKXeK8Dy1uwBAqCQDYV2q7/CLTEYxCmAAXlLmjgUpVmeIOL8ZCJKyxSWYaKc0psbny0gtNzUUaNaXJo88m8JIcyFkFN0k2o9D5wsLxD2jpXRYuSwsNXN+v0guZMIIAHO70u5skfdyxtEXE8LmHtkNnQebLYh7joY6JweJ6okYyUlTI1xCoxKmaFpCh5u19vpDZsoEOPhHXGWuNok1ToXD5JM5ISwYu99fnGmxOPVypGZQFM1/wCnn+kVXAuGFXOTSrAEOQHejvvpvtU+YoJYUFK1Zgz1/ds/Z4TTbsDl0D4nGhKVJ95wQ5G7/CvxjieKzMSs5QVrWSNySNa+vSK/H3UR7ovSvbuYfwLEzZMtc1EslklT/lIHNfamlR5RyepeyR1elj9Vm48D4IJnOoEFLs9HUQzMalmMaxWGw+CnzJoKfxeKapqQhIAZIuEAgEt7yyHNm8y8PeK1yQ8oZpyiornLGZEsGolykcrl2cvdtKC3mzpkwCbjMTMkpXQBmmrucqJUhlEX95Td4540t4nVkxKvrkvwt3/P1L3HY4SySQznNmnLSgZiGKuZiSw0BYUDCKpOElTZwTOUnMpOZBz5BMSCSSCcoCU5bhVa9olweECOaRIRh7//ACMSBMnGxBSj3UuHuyg2sUXiQkKE9SJmIWVB1TFLLJKiQwdgKEBI3c5fzLpt7h9yEVtG/wA8f0/yE8cwCJqTLlzuVJJTLw8smWHo6pimClNchJjnh/huQBKUJmbrmkzGrYIl8vmdov8A/DCuWkqmpQkDMDyuAzOM1qaVMVOCmqGaZiJmRCinICgMUixRKSorVrzrUB0h607UQnkeRW3+nj+xZTFTknkmISkEUQiUjyKiD6ZX6wJiOLkAiaRNJDp5WUku4qyTbcDS9Safi/iVJU8sqSlg2cpKr190BIB2r3gTB4dU4uTkRfMTzK7bdzXpEZZNG7YEkt5B2FmGYpwAVB3NGBNWfozsOkGKmMatR7uxLVJ9PlDVSUoGRKAQA7fM1879Yj9nmGZQdnCQDctZI6D6xySm5sRuyeRibprUUqeW59OsQyDMCiEgEg2YghI1d2YDcfpAk0FKsyQSKuA+Y7dOmjwfJnKnBkLDUS1sxG5Ju8GjJbBP46wVrbR3pp8hDFSk5WANDTQuXFW6G0DTcFlQZRCkgEFDg3FwDYOPvSJDgVBINfzPvobA1L5rDvEnHwBxI5hUk5csotqQSfPmEdglPCZahmIcnV/6QoGvyJsarhuIkIT+InT0pkpJZAZ5irgBLuTrygfAxivEPiKZxKfzEokoskVCRtcOsi50FKa47C+I5k1QTOyy8ygkzAKByxpV+9viY3kiRklBCJC1jQJDgAi6lKbNVyw16R3SUns9l+57cJ4cMdeN6pva2q0/j5+STBT0S0pCVOmoKEIWwqBVVgrVlOWFHic8SdARKTLznN/qEgs108pzK6OTA03h6k0IAF3IUEv0fX7rFfxBGRJJL/r1dzDaTju9yo8QcUzKegcMlPUBra3u9zBvBMOmUjLzGYXJISWdhRyK0LADY1uIpMFLM7FAUpU2vepoHd/SPQThEpos6gAMWA7/AKPF1HbY57+rcr5gGUjKahwARQm7htbNTS8MKuUH7sIIx0gZmCmB/dJHqRCm8gIlqNCwNnDtXavnSAo7NBk/qiyXE8QdCEMWKQoKqxNiKBn1Z9urUXiDEslJNWqAdTUJF/51HoD0i0WC8phUFaS1W1D7V6RUeIVBc8BRzZNycrZRmWo/moBQUoK1Ijpwq538EJuo18lHkZJmKVlBdIJqSfzlIupVW2qXIaJ8NNSJiUhLJIyqepIOp0odrdbwLiAZk7MulglNM2Ue6GskN21IBeH4oLuOVOjlgW1f8xHR+gjra1J2RTpoFRI9lOmIIFKjs+nct6Qz/EpZLBwTbYk7GLDj4InoWKZ0A/CKzDqSZrEgDNVgwodbRzYJtJorNI0+ExZEkS1AIJAI/gWnKpNRcKSxax5doAmYlK0gtUlVKFy7AqOtGU3XoIfxnEJBQsnNyqBDW5nl5TrR3p63gTDIM0k2s7CnYeUUctNtklHVsi04WEpZSmuGzM17mDl4ozVKCFZsxLqqz2LPcbNS8BTpINAo5WaqW+piAz1SAMrZWpylgX6WEedOeuWpnoRhpjSLSfjEYR5eHSFzkECZMCcyJWjAkhCCNVrI6RBIxOTLMUozHP5CCVFwQ81QykZv4kBwwC6iKfE8TQsuvIupUygVJzanKXS5D1bWJpnFCbJUVWdmO4D0YbbAQdaF0vyauZxxTAzkldQyCUJADvzFkhNNHU96vUbjPikTkhIlywm5DFQCgXDDlD0BzVbrGUmLmqclg93LnziJOEJJBUSdKlIsCCGd7lx0Fa0DzeNgOEVvLcsMVxhRIBWXZmBO7+6mgNLgQ2XLXMdyJbvVVVO23nvHcPhUBIAobu1S7u53oINThwzaFTtS/cGkc0ph19I5heHoCn99n5lB1PalGDjbreCUzKkksAUg0GuxG9YHJKKsQDrc6W6XgozC3K5GoJLuKj6dREpb8iSVhRQhSOZ2IILUvRhqDUhzEHFJRKkqSnKAl3JORLEXbU9NobLnOSh1Cjs3VgyrPb1MTJJIGa9+mwDi+tukR3i/gnwVmHxoZJIUVH3Q/LV69WBv1g3D4km6bEEhgH2vuNIS+HomHMHFwwcB6efmN4mVw4BSGIc6tdgX0ZwNamj6RZNUVjJVQWpeYgiYVBLEp3LswILWel94HVj0qVzgOlxYAMSalRIsBZ/Ix2TgwCX3LAt0ZwLnrAuMwQKCVqcLUCKNrQfFoV0zNKrRafiiKAkAW5kj4GsKApWPmJDM7fwk+T9LQol7CI0eazZWYh1y9GDlgNyw+kbLhXiQyEo9riULCEZEpSQPPMWKjap67xhZYoyc2Z7g3FKZQHd9c1aBo9RwP7OMOJSPbCZMmFKSv/MUwUwzAZSKPTyj15U+S0bXBWYz9oyloWiRnCyCUqZOhBIPNUFm7Hzh03iZVhkmakFyCcoZQoKFjlNyLCo0g/HeA5SUqMhKUKyHKVLLgkGuYu3rFLxKR7GUBlKJmRQWF0zM+VnDEbsYCUehm32TeC5BM2YsAFibsNWFD3NI2+HkpuuWoEvqCfh+rxmP2eTQ00lLgm1HuqzqH1jYqxOmRY1slj0Jq0dEJR7ZFqXSK7Gy1qzIQze9UkqzMWcWNadorcTOCUZmWQxC+UglTElstmIoRs7xbzic+ZIIW7BIU4NNew7xHPlCYgpXLLKIG3Un3gAbfHyXVFuxnGVUV3A56MSkpUkJZSVBOYEgsalj3vtA3FMOhKSnMoqUSRkANjRj+WoFam1odO4Dlb8OVSmBzFJqsAe6pQOY1NDpVrmA8NKyICHKUgliXUqtfeN7mElJIMYtgkkS/wBxMtRfmWCQWq+chkqPYd4q+LYqSSciitepAKq2oTfzIi5xcmWpJzLIAdlAtWtK0I7vGUVJmlctCUumasS0TMhSCoqy0KGQojato0Wm7VjSUlHei78UJKTh3ofYpeB0qSE1QMqXVVgXINWZrV8+hez/AGjKAxplptKRLl03CAFf+TxlZkqdlzKlcl7xRSUGR0uaJ5+Izl0uwoHpyiiaElqVi2whKUX77ekUuAmqKVKUASkvlZnGrVvq0WcuZnDpLb2p3aFyT1Kh8cdLsLXjSDQXBqfdFLmnlHMViAEFLcznMoUcaDLYgH6RFJwqmAu5oWLNtsDtHcRhySQNzU2vHI+Sje5DgDUMQ4LhxRxaLPD8SWAvKRz0mAgKetFcz/feKZPDlpmO9KOHI0iXD4JaVuFEjUZqEdR6mmvYQrQw/Gks4NtA7w2SpVmJIo/a/l9GidWB9mp1TCQom4AHS1aP3h0icXAINA5031veFdE5vUOQsktqbD1+6Vg7D+6KsCLfTf7EBYOUFECw/e12o+5b47waFEKALZq6GrVJ6CJv4J7hOcguzuWFHrUflDsW+sM9qxJp2fpW3e/aOoCSkEKcmpGjOwofswybh+djzJo3ckk/SE2Yz3RIMU7GvqK+sPRigaizdhYerwNNwhYAOG861pTTWIZUgly4DOC9QDcE9qU1p1gUiTsPnY1ikEMbgjUO1d60gvD4wGpo2gqSoglh2FfSK6eSUgNzJNHJAL6E9zSHYeeHyqoejEOz0roYWq4AvgIRi3U2WvWv28OmT3LEuKhqvu7DZh8IHxckpcoB9mG5ncXqXBto257QpMtV0itVU2az9TBiqKxZMcDLFCgk9Ft8CXjkL2azUN5q9bjeFG92PkOtDfCvgESpgn4lIzA5kS3zZToVEUzDQBwLuSzbcEDpDSsQx9WqY9Bu2WSokWHuH8qRj/Hsgf5SgA3OlVWuAQ/oY1hUR07xSeKcJ7TDKaqkELDmzX/8c0Cw0Zz9nswBS0FrGhANmp8TaNyvMUjLy9q/Mx5d4fxfscSDZJIsdPLo8eoKngjMObbWHl5Ej4HF7OCelLjWIsUA7V0Bu25s1HhyP3mYsTpTbzgIoLvmOzU+xAvwGu2MWDzDNQF/XTQbxW+yVmIS+hDB+h06fd4Nn3CXJ3t1Out4eJb0FSkF9KCzm9ngdm6K+TwE4hSZRJCDcg0CdTrUAGm9I2MzDS88k5Ey8Jw2UqZlGswsmUkncJCi+ucbxXcDnJSpZCVLWpISlIA5v4QzMXAv1it/aTxtOHkfg5agZij7TErH5l6J7Js31EWjwRnyYOZImYyfNVV1FSlKA1UX9YenwgsnmnHLV3BJA35i3wjR+H+EmVJDhlr5lbgswFtB8SYmxhIOUpKrMwY61Bpr506xKc99i0Ybbmdw/g+UFZn9pWmdjp+6lhFjhvDooySGBL0YDyowFItZOHXl5U1G5ZmFbdjrF1wnjcvDy2LGYonMGJADcrksCP1vE9dcmdIA4F4WGIChmyoSHUXTUk0LMKau9etWB4hwlEleUrRNZP5FEpBFGVsp9tG3iSZx1ZzKzqTnqoJJSDSoIRcaNAJw1ApVUgEBqA7AuIm5pi2hnEikgnKwArs9a9b/AAgeYpIlghnUHDEbfHWC5i/ZONClwEgqJcbCjU6fqLipCVqAUXUC9QzOTRvJvKFXAN0DqkEgVq+t9/umscUjnqzBLPqS9zpq1OkGLl5iFXPNToQLB22vDJGaoNjUA9H+NBAbEbB/wxBDfmr17t12ESYoqllJcZUgg7q1U3avk0HGWktmDkV2tprYaQxUsMVKvR6kEByAxFixEC0ZEOCIUoBIBVqQpwCxJch7WvBMup622O/6CGlOUpNBmYDLykOWJGgLfAHeJFm2iSUsdS5Lg6xOVAa8E0rD0e1zer3Fe9IixKSlT8rDfUjZg9P1iUyyQCR+6A1nYmvn84jnYZSg7gXvqxIPxDelomn2KBSFly6gCSp0OzXdTt5VrBX4yW9QHHvV9CwId+zw1JSBWrgsN6MR6GIJmC9oOReTKCNBWjAkXtr/AHe72DsyzkKSSwAykHM5Orn1r9tEapWUmjVAu491hcAAsPj6CYcL5CrLuspf91nBelRURNPmcqgEqXQhszB9tNGLvAa6NQhPQdX/ANwHzhRwcJOpSk7MadI7DJxXZtaNWF7wiuARjxsfhDxOeOyzrCCvaOXDFiNYhM6B8SSWZRA2H9o1BMH4k4aZE4gM3vINfdeg7pNPSNR4U477VCZZbMLA3I2HV7DbqKycVwicQnIp6FwRcHRvv0jD4nCzMNMD+Sg7Kc6HXteKxaapkpJp2j1Ra2Sa999m+94apQsSNusZThnjd05ZySSzZ0lpg6lwUq/3B9zFx/imGmD/AOoVLGoXKJV6oWRG0Po2tdhAKcxoBY6DuzRJKlqWpKJaSoksAmt6eQdr2gVGPwEpyudMnVoESxL0bmK1E76RW8U/aaUSzKwiE4dJDEpOaarTmmGp8mgqD7A5ro1HGeNy+GJUAtMzFqDOGKZI1rqv5V7HBcCwCp804ic5SC4c+8p7ltAfjFZgsOucrMu2g37lm+MbXh2GZsxA6D4QZS6QIx7YSFvsP08j9Wjsun5X8z6U0iUSR9udX3YWjqZSjWtjoAerbv0iVlK7IClFcqiFADlqxoKuS9K07RVzMMa+tne2o7/KLFK2PukdSwfowOsAT8ea0r0L+RYNqPhCvSaqIVtQEm2rVc3YdREcwLJKUgqc0FbN3Z3+ESSpapiRRjoWAfX6+rw5c5SSAkPQ1BJDi7hneIbC18EE+dlITQKD01d1avelRpUwclWdhKCkuhpgUoD+Z6sQzDvB6OD4eZIcT1DEhKlKQqnOCSU+64UoWdW/lnVy8SsjIFkirsOYOwYnUavudYLi1QlbbFjPwxQo8ySAwdJ5XNPqPWA5801Cgw7Wr07QRguE4gZjMICXLgrB16E6bdH6RCWBmK2TlBykkm4KRTXdn0FYRrcRx7QxckFPKrL1uwy1trT4mCcLhvaFaiWADl7u/wAv06xEiTmSChyKvUOKadIiRxEIC0JcqWwy/uhizsWudNhSsBG3obOdStCR0Gxat/V4ZJm5nCqZXcvXcgenxjnsCcxCSoMLULZXYajXrE6JCUlXTKcxsTXl7AKT6wHVGfBOnElQD0ygEDuL0vQn0EdmTnoLvUvp/f6QJMSWpmDM1NAzivlWFg5iUpUVqCmBFLnQXsbmkTUULVk8+eQ5OtB86dKD0iDBqSkzC5JZwGOpYPu9Se2kIy85aWS4Yro7HRIuM1fK/SGTZ5FAXCWcXJ3N4KjQvA5RUp2KTqzAEHV7M9ekOw8uYku5axD310Lf3iJGJYKCk0dg13uXAgrh6EqUUzCcofZixcMenxY9IZLp8DpjZqiTQJI//IBpsUwoIk4XlBBQAagEkEA1AtpaOQ+uKKakWoV5RHMnBA6d4gVjALgwJi8YFCxjqtF0mHp4gNKk9I7OxIb+8VuHS96Hb+kGoQNfhAsNHUkQPxNCVJyqAUmlCIsESAA7fe0CqSpyGT63jWYyWL4Ii6MySHAFVC7vv8TACeHTtEkB7qLU/WNriMQzskdhrtakD4bDTJhsE9S49HF+0H3H0DQuzKp4RMJbMS+3waLXBeFGYqBU4F/0b5iNWvhKJQ5VAqHvbB+rxOnDqIIHMR3D03akZttGSQsHhpKQE5gCwoSxfs/lSDhKGh/TaAU4M6pbt/f4wfh5BAqWp3+le8ANDkygm2t9qd4jTJ0BqTT7LwWU0ZgQR6xIqQ1i/rTtGs1FFPQAGUNa0VSBVqSaAVozAkM29gekWePlfZc0rf5wBiFJHukOBdQYHQs+jN17UEJJiPYGRIGapITfl9bFhUFvSCMUiVZAUlLH3i6jUlyAWBYsw6V1iGZM90ZqihAAZgXe394cgJAYAUf9bmFfk3RAvBlQORa0A1UEqUnMxcOUGtO0HyMfiZeHMtMxkLUQ6glZoACHLnKBTzNRAvtBmqKgPfZhRmu8NXNIIygUB33qC71t8Yk59IRyvgZiuJz5iQCnKkEJUohgTuAzgMFFyWBYRBjcO7bJcHUaMTr/AHjqpX+YpwKh6M7OL9RSHTypJuwI2++vpCuVtUTbb3JMDJQTlSRfKRrez2A77iGzZctJKUsEpNwGFCwpYHt3aFg0BJJJBzBRfuGcdat59IbjElZ0q+rOaPZ7n4do2qwcinYhNASxVYB6mvoGERT8OVIADc160o7NvUPStIlQmjFmcKL0o2g3sYkkyauW/MABoezNqQ+zwt1yFd2V0yaE0KiSlIergWLEtbKoECB0YhPtAVhwpILsaCwJGzpO3rF0vDpZm0IfUhgnR38+sNThUPZiQOZgaJFrWoad4OtJ2bZECMCpiiSvkc5hX2hJ3OgPT1iDCIVJWpJBymxUxawuLClu0TLSEg8ygzVQKk7JBs+3yhKm+0SpGZRDMbFVunWKPg0o7EXsHBSpsgcMa5n3c1pqd4JdABLAskgJvmJFB8vWA5ktSAzAgHl1fRql3/X0myEqSRRksaBhrbXa+0InuGKTGIMxvyeZD/8AEwoWJRLKjzDSwLOAxau8KD9Xn/opv5D1DlMDCFCjoLINlIDGgiSWOaFCjBLAinlAWKSMopdoUKGfAECSUAs4BizT/qEaNChQImkTGWKUFgfOLrBoAKmA0+UKFFYkpA/ET/mJ/mH/ABiKUbwoUIyiO/nV/KT5uIIlKJv91hQoQYruJCvkYpZ5t/t+ReFChZCSK6bPUFyWUQ5qxNeXXeD5fveX1EKFAXAq+0kll0ef/qqBR7v+4/KOQo55kpcMbjT/AMVfSICaj+U/8oUKAvsEj9oX+Q/7f+ah8qRBJH+UnuPmuFCjLgCCU/6R7J/5GJlCx/jHyMKFCy6C+SOSXWOx+cSSTyq/3/WFCib+1/zyL/tBGcT3rlql9KG20V3Bz751BodqqhQo6J/Yx2PSo5hX96DZwa1KQoUbyEZhRyjz+ZhQoUBkW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34888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Удалось ли достигнуть поставленных целей занятия?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 bwMode="auto">
          <a:xfrm>
            <a:off x="7858148" y="5715016"/>
            <a:ext cx="78581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122238"/>
            <a:ext cx="247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Рефлексия</a:t>
            </a:r>
            <a:endParaRPr lang="ru-RU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hQSERUUEhQWFRUWFxcYFxgYGBoaGBoaHxYZGBobGhoYHCYgHBojGhoYHzAgIycpLC0sHR4xNTAqNSYrLCkBCQoKDgwOGg8PGiokHyQsLCwsLCwsLCwsLCwsLCwsLCwsLCwsLCwsLCwsLCwsLCwsLCwsLCwsLCwsLCwsLCwsLP/AABEIAMIBAwMBIgACEQEDEQH/xAAbAAABBQEBAAAAAAAAAAAAAAAEAAIDBQYBB//EAEMQAAECBAQEAwYDBgUEAQUAAAECEQADITEEEkFRBSJhcQaBkRMyobHB8BRC0QdSYnLh8RUjM4KyFpKiwiQ0U3OD0v/EABoBAAMBAQEBAAAAAAAAAAAAAAECAwAEBQb/xAAuEQACAgEEAQMDAwMFAAAAAAAAAQIRAxIhMUFRBBNhIjJxgbHwkcHhI0JSodH/2gAMAwEAAhEDEQA/ANlJxsvSYR3Sr9IspE1CxlzpUD3/AEiFPCh+VTGK7iXGkyHDpmr/AHQBT+ZVAPiY+HwYsmSaWK2y2XNjxR1ZHSAeIcKXKUy5ywgk5VAKU9aJZJfM24+EPxmDTJlGYvGoy0vLWSHsKF76tFTL8SKmrdagWsB7qf5d+8FTAVpbNnD2UAoejR9rilpiozf1d1wc+PXljr0tLq+WvPwS8FwEmYRMxc0qS7pl+z5VBqEqFfKkFeJ+H4ZfsvwyUIAKgvKgJcEcpLpqxiCXOUhgqUg7Bm06aQ9XEwRSWAOhDfLrHRcGt2FxleyDOD+EJKsNLWpExaykFWX2TEtVnDs8TL8Iy1JIEpaTpmCCP/FDtAcnjGQg+yT8P0izHi1DVllvICCtHkSSyWB4LwokKMvMAUgEgJNAXalL1r0hk/ACXRVDo4gj/qZJWVIQoqUACCqgAtdwPJngKdxKatTZEg7t/SG1xXLAoTfRHNyjQen2IBxQGg82ixVgCfeWT994lk8MR+YP3rE55U9ki0YNblCh9IJ9nMDFIPp+sXBwiNEJHVhEiJTBm+nyjnZcDllQ3gwGlY6EwoBhqsODcRGvDBm9KwVEZDxmjIrZ+D1cjuYBTglPehrrF1Nw4V72kR+wCa3hKGszvGFkBix6nbpFKkRs8VgkLHOkGMrOlhM1SQksCRq2wqKRLJF8nJmi27BlSN4ilKZ7vaLEAG9Wp33taHJwwNT8qxz3RzOJVe0ILZTe4qPt94eiYCATQl/SCp+GU3K5d389RAa8KQwIIZ2NaH+0ZSsWiRUu/lSGSg9ht+rxDKUoODSrUq/XuYlVKSQ4dJYv8+7NvGsKlQlBnoO49IAxGFC6aA2+/u8GTpiwAKn7rTTtAapnf7+MUj5H1lPxWSEqZIehFtTrt5wFOJYJHKWBIrdtXN2cxfjCuOarRDNATXIHqHNzTraKqQ6lZUpQT+dI6V/WFFiADcfH+schrNSN1xfjmMQhRmIMuUksShq6O7vlO7CM1iccZ4ACsjflFj33+6R6mUggggEag2MZHjvgEKJmYYhCv/tk8v8AtP5T0t2ho41jjpxql8Fcfp8an7k95eXvX48GbkYtUu489IucDx7ekZ2cqZJVlmpKVbKFx8iOoghMlMwf5Zyq20P6fKJ0ekpG2l8SBDtm7VP9YJwHEULpkKehDRhMJxAyyyyoEGqesabhnGSu4EFSaM4xkapCKUAbpEc/hgX73wufOBsLi2t/SLKRiQYrGSZzyxuPAyRgko91IHXWJ8kOzwiuKEhqZQEIojueOZ4wRFMNyw7NHYARgR3joTHc0NUqFbDQiIa3WI1EveEmZtC3YR+WOLaHIU8cWh4ZCg02UFWvFdjMGbgkHRiB63cRYTEPY7xCoM4d/MfrBcbBZmpiikkryvuA1WfS8RZnbKS5a7jtSNHMw6T7yAX8vs9YH/waSzAdjV/UfV4i8JP20+ShVMmJ96h70+HnEknGEAkByfj8YsB4d5ir2hDEECpHXr8KxBxSUpBORKFBqhiD1oQC/VrdREJ4ScsNbohmFCyXYKN7jXoaQIOChJBSsHoQK2q9S4rEKJy/zpIYX6dS2/XaOr4hlNP0++5iPtyWxLQdOAUnQGxzAAklmtpEf4dLOUm1AQ9e3eJF41f5UjR66erR2ViNSFAnrS76xtMkK4AJwagGCfj8hf0gPFSSLhjZj1PWL9cwK1D6kXtp1iKdJ1LGgq16vpWGUmgU0Z9MthU/L9Y5F2eEINQQHqxhQ/uAtnpIlw4phBJh4THoHoA2O4bLnoyTUBaeunUG4PURjeL/ALPFSwV4VRLV9mo17JV9D6xvGjhJhWkxlJrg824BMlYkATQCdCCHOzKH1gPifEE4WeZXtGZvfAF2o4vQgvQNHoGO8PSZrEywFAkug5CSdym/nHm3GPBOMUoBcsqC1ZUlKs4SS7EqoQkB+YgfEOkYJPcrLI2vp5LTC+KwNQeqSCPIgxb4PxXLVcn4R5+vwNjZGIAlylqILiYAMjblVm3SWPzjQ8X8V5ZKPb4eQZgUy1LAUSxZklBck3zA20h/av7SfvuP3I3+C4whXuqEWiK6x4px7xThk5DggoVOcKWbDZ3IrqTbSD5niLESkIUvOnMkKSCSMzhwzivrC1KPI6lGZ6zj58uUBnWATQObmOx4VxHH4mYBPWtnmMlmUUsHAANtC+vwj2Pw9jFTMLKWTUpr6tBewvPRZGOFUcKojUqFbNQpmIAjntCYaVQ+WTChOJSekNKiKMPX6Qikv70RTC5+tYYUSpvwhi1gXHm9toIThAQ7mI5mF89a+sMgMiz7xGtVe8R4mclLZksGJDF9PlWGnFSxWrdGg6kTckTdjeOKfXyiJeOl9bPpv0rD5eLQqyh9942peTakOCo5cvsKxIk9X84aWffWNaDaIJknNr6/SvygaZwZKndwTsPmf6xYERGAfykHsYDjFm2ZnsbwosSEgm4fpaoeBxKGUpUkhTOLFN6uT2LVjVZzrA+IwaF3BD6iJvFXAK8GVm4ZiHzIoDSxetH7/LpEE6eUe6sLvofJ3p00jQ4ngpshQYjWh9AG+xAE3AzEAp9mWrVgX8xWIvG1yhGvKBMxNeQf/sQPgS4hQ8SlbL/7TChdK8Gpf8T0YGF7QxHmpCEzbTaO2yxKDCMyIlTA0NM0CpoOsAJNmgHjuJXLw06ZL99EtakhnchJLNqaRJiMehAKlEMHJ7dheKc+OMKKlZA1JQofO/lAuuSkcU5q4ps85kcfx+KxKZMtS1+0SDkWpISzVUopLZRX9HjZ4X9mcpQCsWtU5buUpJTKHQAVI6k16Rk+GyxJ4knEJXmTMnqLpBBKVrLggltbNHqn4xavclkfxL5R/wBvvH5dYZ5dWyYJ+llhr3Fuyi8TeE8CZaJk6WEolUyoJQ75UsAhsy6JAFyzbMXwvAkA+3ljKtGWXLVzezlBh7NRqCoggmp1FcrmxlYIBWeYr2kwWUaBNPyJsnvc7xChXLh73+HsVt/6wtiUCq8LYXIpCZEtKSXOUMQehdx2tFlhZYloCUJZIAAA7DU1c384cq59YTk6vpSBY1DcRjQIA4hxLIKC+p+UTqUhFV5QfjGZ43jCVMbly3T6f09FCcxHGSVUUxGr+t/6xc8D45mZExTqYcw1+loxn+GzFArJypZhRyo9A+wJJ0bWH8PxBSQ5fXtaGQWnR6H+PS9FZgPvQRFJxRFzmqakB7nbazRTYRGV9QTQfrEqp2X3A1KsIJNltMxp3MAzuIGoqzXf7aKdOPU2U12F9g0D51rJy0872Py+UI5eCTkW0zALnMcwShjUuTXpr66RJ+Eky0Ee0UpQc6fT6xD4nws2TgVzJKjnlgEkMeQHnIBDUTXyMTcJ4gmbw6TNLOpAz5QA6kkoVQD95Jg6Pps1eQRWJdh5V30b0hFVKBL2G3n8YrV4hAe4/d3FfhR4kTOSpkhYCntlV7updmJFNto5dN8HOWKZ6gDTUCtHDired4kk4lRzBwDlDV9IBViKFykswLPrpUbxAZ6SQWAJLaXIhfbGpFhh8abNqBQ9dybawVhp4JIFC2YitqDTq1IplqVlcZfeSnQa1pudNIfKxCi7ZQ5IcgChNiQHIjJUC0i5PEgGv9/WF/iSTRQI7/G1Ir0JqapKS+cVBtpfZvSOTJCzlIWwsdmfq5t/WHWWS7GjL5D1cRlbl6tRzdjS8PRPJsbeVPvpFFiQL0uQFJd37adqxCkLGrkM1wP6RWOSVFkm+GawTup+/KOxl0cQnNSo/lSf/aFFPcfgNPwSr/aD+4h/Un4PEC/GeIPuoyjq36v8I0knw7IH5H7k/J/pBqMBKT7stA/2j9INeWdrzxX2Y4r82/7mKlcWxSyHdQ1Smp6MSk694mGBxSyWTND2BUQ3rljaJGzAdBEqiw7Wh01RJ5sjdp1+El+xi0eEp6y6sod7q69HtHJn7OFTArLM5mJCUAkmm6lAdKxt5aFKISKk/bxL4i4sjh+GJHNNXyoAqVLNgNWF/wCpENGKkraVfgX382pKMpOT43Z4gvC+xAUDlWCCKNYgu2ld49eTMmmoUkilwQbakG/kI8i4xLXKnJlzOeYocyXYA3y5lGvKQ5D1JFTHp3AONImyJZzJC8qUqGoWAxFQOtY54QklfR3+vz4cjSxvdWWC8OT75pqlINehJdx0AHVxSGgZ5pLDkS2/MohRfqAlP/dDps4IBKlUDnTQP8orpXFTLopHMedRdqmra2DJ8odHnFwp/sQFjeKIl+9c6Uc+sRyeK5wSxGUO9xT7aMvjMRmUSqpNzp5PpHX6T06yyblwjn9RmeNJR5Y7jHE1TCcqQAaGoLvRh5du8TJ42VDLORLIf8pIP1+kVM3EAWAgCbiHj1H6XDVaTjj6jKnaZrp3FZCilSVVSzJZ2oQ4bVlEecV6FAzHEsZGBJArmKrdtYzuff50/SCMLxLLYhu4/Uxyz9DCvpf9TpXrJPaSNilZejNvHCd3rrAPC+IBbsQba839YMmKa5L9vSPPnFwdSOhSUlaA8fJFCCp3oAaFzci3r8YH4LhVzMTLBRyJdSjVi1QG/mbyg72yUqdZASkFVdWsGcEudosvCcxM3PMCCljlZ3r7xarGhSfPdwJdm7LPivEESUEzWyZVPmIAon3XUQKhwHjz3w/jgnDTcPKmpmy5SiZRFFBCphJCgamvQe8ekbnxd4bTjMKqWeVSTnlq2WkFvIgkHvHmOD4IvCTyhUzMVImnKElIZM1OUgGpzEFjs1YpacXYk9i8xM5BAoWUwofN6m0dw0vIXNQxbr3+9IcrDqAQWzZmyhBcjV1luUMR93RJJypKgQ9Hc0PNbqCK/wB+J2iBLh0g7AO5FH6CoaBhJIoXYklJ/iO4OnaJ8FNLFSpTAs2bc2I0NC7/ANWnwoCio1zJzEg7PVg1mjLY3AMUKJZwki7CjgguT96Q6eS9swSAk5QMwLJJXkJqMxAZwW+NhPnISCGJJalwCdPMv29IGRhVEnKpIZr69PUAuToKVoNSujbdkU0hiMwUl25TUGlDqFWodIfg8SrOQEkpAHMqqgXZmFSAe0QzUcoOVyqr0IqdrEmh9IkwMvM6q63HWh6Gt6X6RqVDJJInDkq0zBh8ncdrvA8jBnISFFyWZRYGlrXvXyiaaANiC5Lizs7fGIZOKlqAZSgASWu/k3x7wkZbbAUu0L8HLFCHO7COxwTFaUF2LPWsKJ+7LyD3peTaBYjomiOBAAo/rCBfSli5r/aPRo7TpXu8dTKJLCr06x0bffw1i4QhOGQZkyimuahANieppFIQcnROeRQVg+J4hKwEkrmq5rUqX0QN1Hb5RmcHhlzppxWJ/wBQhpaLiSg6D+M6nyjsnErxRTOmOlAJ9kg/zFpi3DlWUJobFzdmOViGYCvzPZrwckk/pjwNjThbly/28fz/ANPN/GPBkzOKyJUxShLxAuAAQojIwzBrpT6xmvEPDZuEmsZqFqlkBJlrSVuOYKWggkEsPQVNztv2jSlqmYSdKTmVJmEmvLQoXU6AFLecZnxJiZJwykBCfbKmmYZgoWJIy7sxN6O5gxsnKj1YzfbISELQcwdRDKDEX8yw/sYA4jw8glS1Zqdj5dYx83xMuTLwuLQhCRNlGTMISP8AURlJCiA9Qy0ufzLGjwv+ufaEFeU00IB6XgPGxo5EafiHEAmRlCQl6Xc3cm1NLRl5mJh2M4kmaRktRgTUlqtbNXaK+bNj1/SqMcdL9TgztynbHzZ7wLMngff94auZEMxb7+RaLtk0iKdxQD7Mck4lJBUVgJTUlgT/AORUXgVeHK1BIFVEJFXqSwr3j0f/AKblMkTZaQlISOYJUKDqNezxx5Mzi6qy8cakr4JPAcrCLTnmLK1E0TmIA7san4RqcfwFKhmkXY8r37FR+BPmIy0rh2DSrLJCEqqaAINLVS1ftoOw/iKbhZns5qcwD3cEMWIcgAsQQ42Medn9xu5ndh9uqQPPSsulcvKQQAFgEhgC4yFtf6RrfD+HCZCaM7k0Z3sbvZoznHfECcQgDDVn5gEgjQ3H1boYseA+IkTPZyWV7dTpyZSOZI5mc0ArcuAC8SUXVoakpaSx4vj0CRMUGUAlQb+KwB2U+7V2jzbGr/8AmKcrUj2SEIKmCgxPLQ1ah6777zjnDpacSkTDkoFLmSAM4IPKJhUySCbODY0jO8T8I8OmrB/xGahQykJnoGVswV+UI0DO5Z4oordMnmVJO078FOT7JmUAl7F2bodHaotbzKRiVFhdyagEMp2Z2taLPiHg9Jllf4rDzUjKnOklw5oKA5XP3SKHFSkpQUFS1EBuVzMAKXTkDAAsoEKJD8tA8c/tPsVYnLhfxFvjORPtFKOQJDk+61yS+t/WMcPHSUqOWSQhmdSuZiz8oLafOHYbATASSlTswVNnJKyDU0BZIdrbdoGV4XmrSWVKUp39/wCuWLQwqLfYrxpRUrW/Xj8mr4ZxpOJl55YYJJCgSfeofO49TBkhRq1CKAs5FWdy/rpWM14fT+HzyFJyrczPKif/AOfOLyXNXm91k2f76k+hjkywqTojW4ZIWhIUFgZUhrAVNKn97VzCQtN0kgqDnUMBtRi/yECIWSGAJTqw0rtE8o8oYOCRWjCup3IhaY1ECcSCly5BLUrDcqKqS38OlXs3WpiY8OooNUAqo3wdh5wImWlIBII/dez6716RPSkT4JRiVCgI8xWFFRNkIJJK0OTXNmfzYQoOhGo9HMy5LgDWnyh0pYAfufsUiK5S4YN+7QjoRR+7xaYHCypKFYvEuhCfdBNFmjEJBL1oBqfKPQSs7X8BnD8MJcv26k8zOkWYaEvYnTa5jJ43igxUzMotISolIJ98skHNVsgI8yHterx/iefxCbMWRlw9gkKIJAd6ijmjq6ZQbmJPxCkJAEtqDlCQ+hDe6HDaF66w7yrTUAy9PLHP/U58eP8AJdBSSSQRQOTb4606xVcd42mQgCWy1EAkEuliHc1tAuK4wpCSeUkuF5ivOo2DsAPX++QxMyZiJuQKcqPOp7VbfWwEJCNgnKiHH8Um4hbIqauRQJ+DAfGkBf8AT6lIWouogOGdgd+vaNanhSJcpk9DZ6g1dQoVNppFjw6UEj1OnSLN7bEUne5QcKlJl4JMvEJUE/jE5HBBJMtVQGrRShZqdKXeK8Dy1uwBAqCQDYV2q7/CLTEYxCmAAXlLmjgUpVmeIOL8ZCJKyxSWYaKc0psbny0gtNzUUaNaXJo88m8JIcyFkFN0k2o9D5wsLxD2jpXRYuSwsNXN+v0guZMIIAHO70u5skfdyxtEXE8LmHtkNnQebLYh7joY6JweJ6okYyUlTI1xCoxKmaFpCh5u19vpDZsoEOPhHXGWuNok1ToXD5JM5ISwYu99fnGmxOPVypGZQFM1/wCnn+kVXAuGFXOTSrAEOQHejvvpvtU+YoJYUFK1Zgz1/ds/Z4TTbsDl0D4nGhKVJ95wQ5G7/CvxjieKzMSs5QVrWSNySNa+vSK/H3UR7ovSvbuYfwLEzZMtc1EslklT/lIHNfamlR5RyepeyR1elj9Vm48D4IJnOoEFLs9HUQzMalmMaxWGw+CnzJoKfxeKapqQhIAZIuEAgEt7yyHNm8y8PeK1yQ8oZpyiornLGZEsGolykcrl2cvdtKC3mzpkwCbjMTMkpXQBmmrucqJUhlEX95Td4540t4nVkxKvrkvwt3/P1L3HY4SySQznNmnLSgZiGKuZiSw0BYUDCKpOElTZwTOUnMpOZBz5BMSCSSCcoCU5bhVa9olweECOaRIRh7//ACMSBMnGxBSj3UuHuyg2sUXiQkKE9SJmIWVB1TFLLJKiQwdgKEBI3c5fzLpt7h9yEVtG/wA8f0/yE8cwCJqTLlzuVJJTLw8smWHo6pimClNchJjnh/huQBKUJmbrmkzGrYIl8vmdov8A/DCuWkqmpQkDMDyuAzOM1qaVMVOCmqGaZiJmRCinICgMUixRKSorVrzrUB0h607UQnkeRW3+nj+xZTFTknkmISkEUQiUjyKiD6ZX6wJiOLkAiaRNJDp5WUku4qyTbcDS9Safi/iVJU8sqSlg2cpKr190BIB2r3gTB4dU4uTkRfMTzK7bdzXpEZZNG7YEkt5B2FmGYpwAVB3NGBNWfozsOkGKmMatR7uxLVJ9PlDVSUoGRKAQA7fM1879Yj9nmGZQdnCQDctZI6D6xySm5sRuyeRibprUUqeW59OsQyDMCiEgEg2YghI1d2YDcfpAk0FKsyQSKuA+Y7dOmjwfJnKnBkLDUS1sxG5Ju8GjJbBP46wVrbR3pp8hDFSk5WANDTQuXFW6G0DTcFlQZRCkgEFDg3FwDYOPvSJDgVBINfzPvobA1L5rDvEnHwBxI5hUk5csotqQSfPmEdglPCZahmIcnV/6QoGvyJsarhuIkIT+InT0pkpJZAZ5irgBLuTrygfAxivEPiKZxKfzEokoskVCRtcOsi50FKa47C+I5k1QTOyy8ygkzAKByxpV+9viY3kiRklBCJC1jQJDgAi6lKbNVyw16R3SUns9l+57cJ4cMdeN6pva2q0/j5+STBT0S0pCVOmoKEIWwqBVVgrVlOWFHic8SdARKTLznN/qEgs108pzK6OTA03h6k0IAF3IUEv0fX7rFfxBGRJJL/r1dzDaTju9yo8QcUzKegcMlPUBra3u9zBvBMOmUjLzGYXJISWdhRyK0LADY1uIpMFLM7FAUpU2vepoHd/SPQThEpos6gAMWA7/AKPF1HbY57+rcr5gGUjKahwARQm7htbNTS8MKuUH7sIIx0gZmCmB/dJHqRCm8gIlqNCwNnDtXavnSAo7NBk/qiyXE8QdCEMWKQoKqxNiKBn1Z9urUXiDEslJNWqAdTUJF/51HoD0i0WC8phUFaS1W1D7V6RUeIVBc8BRzZNycrZRmWo/moBQUoK1Ijpwq538EJuo18lHkZJmKVlBdIJqSfzlIupVW2qXIaJ8NNSJiUhLJIyqepIOp0odrdbwLiAZk7MulglNM2Ue6GskN21IBeH4oLuOVOjlgW1f8xHR+gjra1J2RTpoFRI9lOmIIFKjs+nct6Qz/EpZLBwTbYk7GLDj4InoWKZ0A/CKzDqSZrEgDNVgwodbRzYJtJorNI0+ExZEkS1AIJAI/gWnKpNRcKSxax5doAmYlK0gtUlVKFy7AqOtGU3XoIfxnEJBQsnNyqBDW5nl5TrR3p63gTDIM0k2s7CnYeUUctNtklHVsi04WEpZSmuGzM17mDl4ozVKCFZsxLqqz2LPcbNS8BTpINAo5WaqW+piAz1SAMrZWpylgX6WEedOeuWpnoRhpjSLSfjEYR5eHSFzkECZMCcyJWjAkhCCNVrI6RBIxOTLMUozHP5CCVFwQ81QykZv4kBwwC6iKfE8TQsuvIupUygVJzanKXS5D1bWJpnFCbJUVWdmO4D0YbbAQdaF0vyauZxxTAzkldQyCUJADvzFkhNNHU96vUbjPikTkhIlywm5DFQCgXDDlD0BzVbrGUmLmqclg93LnziJOEJJBUSdKlIsCCGd7lx0Fa0DzeNgOEVvLcsMVxhRIBWXZmBO7+6mgNLgQ2XLXMdyJbvVVVO23nvHcPhUBIAobu1S7u53oINThwzaFTtS/cGkc0ph19I5heHoCn99n5lB1PalGDjbreCUzKkksAUg0GuxG9YHJKKsQDrc6W6XgozC3K5GoJLuKj6dREpb8iSVhRQhSOZ2IILUvRhqDUhzEHFJRKkqSnKAl3JORLEXbU9NobLnOSh1Cjs3VgyrPb1MTJJIGa9+mwDi+tukR3i/gnwVmHxoZJIUVH3Q/LV69WBv1g3D4km6bEEhgH2vuNIS+HomHMHFwwcB6efmN4mVw4BSGIc6tdgX0ZwNamj6RZNUVjJVQWpeYgiYVBLEp3LswILWel94HVj0qVzgOlxYAMSalRIsBZ/Ix2TgwCX3LAt0ZwLnrAuMwQKCVqcLUCKNrQfFoV0zNKrRafiiKAkAW5kj4GsKApWPmJDM7fwk+T9LQol7CI0eazZWYh1y9GDlgNyw+kbLhXiQyEo9riULCEZEpSQPPMWKjap67xhZYoyc2Z7g3FKZQHd9c1aBo9RwP7OMOJSPbCZMmFKSv/MUwUwzAZSKPTyj15U+S0bXBWYz9oyloWiRnCyCUqZOhBIPNUFm7Hzh03iZVhkmakFyCcoZQoKFjlNyLCo0g/HeA5SUqMhKUKyHKVLLgkGuYu3rFLxKR7GUBlKJmRQWF0zM+VnDEbsYCUehm32TeC5BM2YsAFibsNWFD3NI2+HkpuuWoEvqCfh+rxmP2eTQ00lLgm1HuqzqH1jYqxOmRY1slj0Jq0dEJR7ZFqXSK7Gy1qzIQze9UkqzMWcWNadorcTOCUZmWQxC+UglTElstmIoRs7xbzic+ZIIW7BIU4NNew7xHPlCYgpXLLKIG3Un3gAbfHyXVFuxnGVUV3A56MSkpUkJZSVBOYEgsalj3vtA3FMOhKSnMoqUSRkANjRj+WoFam1odO4Dlb8OVSmBzFJqsAe6pQOY1NDpVrmA8NKyICHKUgliXUqtfeN7mElJIMYtgkkS/wBxMtRfmWCQWq+chkqPYd4q+LYqSSciitepAKq2oTfzIi5xcmWpJzLIAdlAtWtK0I7vGUVJmlctCUumasS0TMhSCoqy0KGQojato0Wm7VjSUlHei78UJKTh3ofYpeB0qSE1QMqXVVgXINWZrV8+hez/AGjKAxplptKRLl03CAFf+TxlZkqdlzKlcl7xRSUGR0uaJ5+Izl0uwoHpyiiaElqVi2whKUX77ekUuAmqKVKUASkvlZnGrVvq0WcuZnDpLb2p3aFyT1Kh8cdLsLXjSDQXBqfdFLmnlHMViAEFLcznMoUcaDLYgH6RFJwqmAu5oWLNtsDtHcRhySQNzU2vHI+Sje5DgDUMQ4LhxRxaLPD8SWAvKRz0mAgKetFcz/feKZPDlpmO9KOHI0iXD4JaVuFEjUZqEdR6mmvYQrQw/Gks4NtA7w2SpVmJIo/a/l9GidWB9mp1TCQom4AHS1aP3h0icXAINA5031veFdE5vUOQsktqbD1+6Vg7D+6KsCLfTf7EBYOUFECw/e12o+5b47waFEKALZq6GrVJ6CJv4J7hOcguzuWFHrUflDsW+sM9qxJp2fpW3e/aOoCSkEKcmpGjOwofswybh+djzJo3ckk/SE2Yz3RIMU7GvqK+sPRigaizdhYerwNNwhYAOG861pTTWIZUgly4DOC9QDcE9qU1p1gUiTsPnY1ikEMbgjUO1d60gvD4wGpo2gqSoglh2FfSK6eSUgNzJNHJAL6E9zSHYeeHyqoejEOz0roYWq4AvgIRi3U2WvWv28OmT3LEuKhqvu7DZh8IHxckpcoB9mG5ncXqXBto257QpMtV0itVU2az9TBiqKxZMcDLFCgk9Ft8CXjkL2azUN5q9bjeFG92PkOtDfCvgESpgn4lIzA5kS3zZToVEUzDQBwLuSzbcEDpDSsQx9WqY9Bu2WSokWHuH8qRj/Hsgf5SgA3OlVWuAQ/oY1hUR07xSeKcJ7TDKaqkELDmzX/8c0Cw0Zz9nswBS0FrGhANmp8TaNyvMUjLy9q/Mx5d4fxfscSDZJIsdPLo8eoKngjMObbWHl5Ej4HF7OCelLjWIsUA7V0Bu25s1HhyP3mYsTpTbzgIoLvmOzU+xAvwGu2MWDzDNQF/XTQbxW+yVmIS+hDB+h06fd4Nn3CXJ3t1Out4eJb0FSkF9KCzm9ngdm6K+TwE4hSZRJCDcg0CdTrUAGm9I2MzDS88k5Ey8Jw2UqZlGswsmUkncJCi+ucbxXcDnJSpZCVLWpISlIA5v4QzMXAv1it/aTxtOHkfg5agZij7TErH5l6J7Js31EWjwRnyYOZImYyfNVV1FSlKA1UX9YenwgsnmnHLV3BJA35i3wjR+H+EmVJDhlr5lbgswFtB8SYmxhIOUpKrMwY61Bpr506xKc99i0Ybbmdw/g+UFZn9pWmdjp+6lhFjhvDooySGBL0YDyowFItZOHXl5U1G5ZmFbdjrF1wnjcvDy2LGYonMGJADcrksCP1vE9dcmdIA4F4WGIChmyoSHUXTUk0LMKau9etWB4hwlEleUrRNZP5FEpBFGVsp9tG3iSZx1ZzKzqTnqoJJSDSoIRcaNAJw1ApVUgEBqA7AuIm5pi2hnEikgnKwArs9a9b/AAgeYpIlghnUHDEbfHWC5i/ZONClwEgqJcbCjU6fqLipCVqAUXUC9QzOTRvJvKFXAN0DqkEgVq+t9/umscUjnqzBLPqS9zpq1OkGLl5iFXPNToQLB22vDJGaoNjUA9H+NBAbEbB/wxBDfmr17t12ESYoqllJcZUgg7q1U3avk0HGWktmDkV2tprYaQxUsMVKvR6kEByAxFixEC0ZEOCIUoBIBVqQpwCxJch7WvBMup622O/6CGlOUpNBmYDLykOWJGgLfAHeJFm2iSUsdS5Lg6xOVAa8E0rD0e1zer3Fe9IixKSlT8rDfUjZg9P1iUyyQCR+6A1nYmvn84jnYZSg7gXvqxIPxDelomn2KBSFly6gCSp0OzXdTt5VrBX4yW9QHHvV9CwId+zw1JSBWrgsN6MR6GIJmC9oOReTKCNBWjAkXtr/AHe72DsyzkKSSwAykHM5Orn1r9tEapWUmjVAu491hcAAsPj6CYcL5CrLuspf91nBelRURNPmcqgEqXQhszB9tNGLvAa6NQhPQdX/ANwHzhRwcJOpSk7MadI7DJxXZtaNWF7wiuARjxsfhDxOeOyzrCCvaOXDFiNYhM6B8SSWZRA2H9o1BMH4k4aZE4gM3vINfdeg7pNPSNR4U477VCZZbMLA3I2HV7DbqKycVwicQnIp6FwRcHRvv0jD4nCzMNMD+Sg7Kc6HXteKxaapkpJp2j1Ra2Sa999m+94apQsSNusZThnjd05ZySSzZ0lpg6lwUq/3B9zFx/imGmD/AOoVLGoXKJV6oWRG0Po2tdhAKcxoBY6DuzRJKlqWpKJaSoksAmt6eQdr2gVGPwEpyudMnVoESxL0bmK1E76RW8U/aaUSzKwiE4dJDEpOaarTmmGp8mgqD7A5ro1HGeNy+GJUAtMzFqDOGKZI1rqv5V7HBcCwCp804ic5SC4c+8p7ltAfjFZgsOucrMu2g37lm+MbXh2GZsxA6D4QZS6QIx7YSFvsP08j9Wjsun5X8z6U0iUSR9udX3YWjqZSjWtjoAerbv0iVlK7IClFcqiFADlqxoKuS9K07RVzMMa+tne2o7/KLFK2PukdSwfowOsAT8ea0r0L+RYNqPhCvSaqIVtQEm2rVc3YdREcwLJKUgqc0FbN3Z3+ESSpapiRRjoWAfX6+rw5c5SSAkPQ1BJDi7hneIbC18EE+dlITQKD01d1avelRpUwclWdhKCkuhpgUoD+Z6sQzDvB6OD4eZIcT1DEhKlKQqnOCSU+64UoWdW/lnVy8SsjIFkirsOYOwYnUavudYLi1QlbbFjPwxQo8ySAwdJ5XNPqPWA5801Cgw7Wr07QRguE4gZjMICXLgrB16E6bdH6RCWBmK2TlBykkm4KRTXdn0FYRrcRx7QxckFPKrL1uwy1trT4mCcLhvaFaiWADl7u/wAv06xEiTmSChyKvUOKadIiRxEIC0JcqWwy/uhizsWudNhSsBG3obOdStCR0Gxat/V4ZJm5nCqZXcvXcgenxjnsCcxCSoMLULZXYajXrE6JCUlXTKcxsTXl7AKT6wHVGfBOnElQD0ygEDuL0vQn0EdmTnoLvUvp/f6QJMSWpmDM1NAzivlWFg5iUpUVqCmBFLnQXsbmkTUULVk8+eQ5OtB86dKD0iDBqSkzC5JZwGOpYPu9Se2kIy85aWS4Yro7HRIuM1fK/SGTZ5FAXCWcXJ3N4KjQvA5RUp2KTqzAEHV7M9ekOw8uYku5axD310Lf3iJGJYKCk0dg13uXAgrh6EqUUzCcofZixcMenxY9IZLp8DpjZqiTQJI//IBpsUwoIk4XlBBQAagEkEA1AtpaOQ+uKKakWoV5RHMnBA6d4gVjALgwJi8YFCxjqtF0mHp4gNKk9I7OxIb+8VuHS96Hb+kGoQNfhAsNHUkQPxNCVJyqAUmlCIsESAA7fe0CqSpyGT63jWYyWL4Ii6MySHAFVC7vv8TACeHTtEkB7qLU/WNriMQzskdhrtakD4bDTJhsE9S49HF+0H3H0DQuzKp4RMJbMS+3waLXBeFGYqBU4F/0b5iNWvhKJQ5VAqHvbB+rxOnDqIIHMR3D03akZttGSQsHhpKQE5gCwoSxfs/lSDhKGh/TaAU4M6pbt/f4wfh5BAqWp3+le8ANDkygm2t9qd4jTJ0BqTT7LwWU0ZgQR6xIqQ1i/rTtGs1FFPQAGUNa0VSBVqSaAVozAkM29gekWePlfZc0rf5wBiFJHukOBdQYHQs+jN17UEJJiPYGRIGapITfl9bFhUFvSCMUiVZAUlLH3i6jUlyAWBYsw6V1iGZM90ZqihAAZgXe394cgJAYAUf9bmFfk3RAvBlQORa0A1UEqUnMxcOUGtO0HyMfiZeHMtMxkLUQ6glZoACHLnKBTzNRAvtBmqKgPfZhRmu8NXNIIygUB33qC71t8Yk59IRyvgZiuJz5iQCnKkEJUohgTuAzgMFFyWBYRBjcO7bJcHUaMTr/AHjqpX+YpwKh6M7OL9RSHTypJuwI2++vpCuVtUTbb3JMDJQTlSRfKRrez2A77iGzZctJKUsEpNwGFCwpYHt3aFg0BJJJBzBRfuGcdat59IbjElZ0q+rOaPZ7n4do2qwcinYhNASxVYB6mvoGERT8OVIADc160o7NvUPStIlQmjFmcKL0o2g3sYkkyauW/MABoezNqQ+zwt1yFd2V0yaE0KiSlIergWLEtbKoECB0YhPtAVhwpILsaCwJGzpO3rF0vDpZm0IfUhgnR38+sNThUPZiQOZgaJFrWoad4OtJ2bZECMCpiiSvkc5hX2hJ3OgPT1iDCIVJWpJBymxUxawuLClu0TLSEg8ygzVQKk7JBs+3yhKm+0SpGZRDMbFVunWKPg0o7EXsHBSpsgcMa5n3c1pqd4JdABLAskgJvmJFB8vWA5ktSAzAgHl1fRql3/X0myEqSRRksaBhrbXa+0InuGKTGIMxvyeZD/8AEwoWJRLKjzDSwLOAxau8KD9Xn/opv5D1DlMDCFCjoLINlIDGgiSWOaFCjBLAinlAWKSMopdoUKGfAECSUAs4BizT/qEaNChQImkTGWKUFgfOLrBoAKmA0+UKFFYkpA/ET/mJ/mH/ABiKUbwoUIyiO/nV/KT5uIIlKJv91hQoQYruJCvkYpZ5t/t+ReFChZCSK6bPUFyWUQ5qxNeXXeD5fveX1EKFAXAq+0kll0ef/qqBR7v+4/KOQo55kpcMbjT/AMVfSICaj+U/8oUKAvsEj9oX+Q/7f+ah8qRBJH+UnuPmuFCjLgCCU/6R7J/5GJlCx/jHyMKFCy6C+SOSXWOx+cSSTyq/3/WFCib+1/zyL/tBGcT3rlql9KG20V3Bz751BodqqhQo6J/Yx2PSo5hX96DZwa1KQoUbyEZhRyjz+ZhQoUBkW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1000108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Занятие полезно, всё понятно  -</a:t>
            </a:r>
            <a:r>
              <a:rPr lang="ru-RU" sz="3600" dirty="0" smtClean="0">
                <a:solidFill>
                  <a:srgbClr val="000000"/>
                </a:solidFill>
              </a:rPr>
              <a:t>  </a:t>
            </a:r>
            <a:r>
              <a:rPr lang="ru-RU" sz="3600" b="1" dirty="0" smtClean="0">
                <a:solidFill>
                  <a:srgbClr val="258220"/>
                </a:solidFill>
              </a:rPr>
              <a:t>зелёные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смайлики.</a:t>
            </a:r>
          </a:p>
          <a:p>
            <a:r>
              <a:rPr lang="ru-RU" sz="3600" b="1" dirty="0" smtClean="0"/>
              <a:t> 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000000"/>
                </a:solidFill>
              </a:rPr>
              <a:t>Лишь кое-что чуть-чуть неясно. 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Ещё придётся потрудиться - </a:t>
            </a:r>
            <a:r>
              <a:rPr lang="ru-RU" sz="3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синие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смайлики</a:t>
            </a:r>
            <a:r>
              <a:rPr lang="ru-RU" sz="3600" b="1" dirty="0" smtClean="0">
                <a:solidFill>
                  <a:srgbClr val="000000"/>
                </a:solidFill>
              </a:rPr>
              <a:t>.</a:t>
            </a:r>
            <a:endParaRPr lang="ru-RU" sz="3600" dirty="0" smtClean="0"/>
          </a:p>
          <a:p>
            <a:r>
              <a:rPr lang="ru-RU" sz="36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Да, трудно всё-таки учиться</a:t>
            </a:r>
            <a:r>
              <a:rPr lang="ru-RU" sz="3600" dirty="0" smtClean="0">
                <a:solidFill>
                  <a:srgbClr val="000000"/>
                </a:solidFill>
              </a:rPr>
              <a:t> – </a:t>
            </a:r>
            <a:r>
              <a:rPr lang="ru-RU" sz="3600" b="1" dirty="0" smtClean="0">
                <a:solidFill>
                  <a:srgbClr val="C00000"/>
                </a:solidFill>
              </a:rPr>
              <a:t>красные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смайлики.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70577" y="764704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3116"/>
            <a:ext cx="780155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расширять представления</a:t>
            </a:r>
          </a:p>
          <a:p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о</a:t>
            </a:r>
            <a:r>
              <a:rPr lang="ru-RU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компонентах здоровья, </a:t>
            </a:r>
          </a:p>
          <a:p>
            <a:endParaRPr lang="ru-RU" sz="40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ru-RU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читься бережно относиться</a:t>
            </a:r>
          </a:p>
          <a:p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к своему здоровью</a:t>
            </a:r>
            <a:endParaRPr lang="ru-RU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 bwMode="auto">
          <a:xfrm>
            <a:off x="7858148" y="5929330"/>
            <a:ext cx="78581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history-of-world.ru/wp-content/uploads/2013/01/Acer_platanoid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14" y="381516"/>
            <a:ext cx="2415059" cy="6357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oldacha.ru/images/art/yablo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44" y="3212976"/>
            <a:ext cx="3617895" cy="3533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9660" y="0"/>
            <a:ext cx="3186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Мотивация</a:t>
            </a:r>
            <a:endParaRPr lang="ru-RU" sz="4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050" name="Picture 2" descr="http://img1.liveinternet.ru/images/attach/c/1/59/751/59751147_7349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" y="476671"/>
            <a:ext cx="3096514" cy="6292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2285984" y="381515"/>
            <a:ext cx="6143668" cy="3618989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4612" y="928670"/>
            <a:ext cx="5761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Слово «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ЗДОРОВЬЕ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произошло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dorvo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– дерево.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Буквальное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значение – «похожий на дерево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Здоровье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это значит быть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"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ДЕРЕВО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", таким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 сильным и крепким.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 конец 3">
            <a:hlinkClick r:id="rId5" action="ppaction://hlinksldjump" highlightClick="1"/>
          </p:cNvPr>
          <p:cNvSpPr/>
          <p:nvPr/>
        </p:nvSpPr>
        <p:spPr>
          <a:xfrm>
            <a:off x="8244408" y="6260384"/>
            <a:ext cx="699820" cy="35617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40.radikal.ru/i089/1102/a1/455768c1c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2006" r="18910" b="17670"/>
          <a:stretch/>
        </p:blipFill>
        <p:spPr bwMode="auto">
          <a:xfrm>
            <a:off x="2705246" y="1052736"/>
            <a:ext cx="3960440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67477" y="260648"/>
            <a:ext cx="61356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1</a:t>
            </a:r>
          </a:p>
          <a:p>
            <a:pPr algn="ctr"/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Распределите продукты на </a:t>
            </a:r>
          </a:p>
          <a:p>
            <a:pPr algn="ctr"/>
            <a:r>
              <a:rPr lang="ru-RU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полезные </a:t>
            </a:r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и   </a:t>
            </a:r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вредные</a:t>
            </a:r>
            <a:endParaRPr lang="ru-RU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http://www.calorizator.ru/sites/default/files/product/tvorog-prostokvashin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5" y="2692999"/>
            <a:ext cx="1487965" cy="19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03" y="2881937"/>
            <a:ext cx="17287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90is.ru/upload/iblock/bb7/bb73ed6e6cd936f44b0b09057caffe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27248" r="11024" b="27841"/>
          <a:stretch/>
        </p:blipFill>
        <p:spPr bwMode="auto">
          <a:xfrm>
            <a:off x="6867675" y="5561775"/>
            <a:ext cx="1944216" cy="11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famoloko.ru/wp-content/uploads/dvd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85" y="4474341"/>
            <a:ext cx="1445438" cy="21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calorizator.ru/sites/default/files/article/myth-chips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/>
          <a:stretch/>
        </p:blipFill>
        <p:spPr bwMode="auto">
          <a:xfrm>
            <a:off x="522427" y="4683132"/>
            <a:ext cx="208823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09" y="2996952"/>
            <a:ext cx="15843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http://www.hqoboi.com/img/food/yabloki-foto-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81" y="4904526"/>
            <a:ext cx="1776343" cy="15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proza.ru/pics/2012/07/28/21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t="-8847" r="16492"/>
          <a:stretch/>
        </p:blipFill>
        <p:spPr bwMode="auto">
          <a:xfrm>
            <a:off x="2610659" y="4427872"/>
            <a:ext cx="1296144" cy="20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maka.ru/images/cms/data/maka_ketchup_shahlychn_500_01v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r="12698"/>
          <a:stretch/>
        </p:blipFill>
        <p:spPr bwMode="auto">
          <a:xfrm>
            <a:off x="5533762" y="2353194"/>
            <a:ext cx="1152129" cy="20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kedem.ru/photo/news/2009/12/10/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71" y="2615382"/>
            <a:ext cx="1571432" cy="14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69293" y="1508452"/>
            <a:ext cx="6009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полезные </a:t>
            </a:r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вредные</a:t>
            </a:r>
            <a:endParaRPr lang="ru-RU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http://www.calorizator.ru/sites/default/files/product/tvorog-prostokvashin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3746"/>
            <a:ext cx="1734536" cy="16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77" y="2729539"/>
            <a:ext cx="1124858" cy="12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90is.ru/upload/iblock/bb7/bb73ed6e6cd936f44b0b09057caffe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27248" r="11024" b="27841"/>
          <a:stretch/>
        </p:blipFill>
        <p:spPr bwMode="auto">
          <a:xfrm rot="16200000">
            <a:off x="4836233" y="4380236"/>
            <a:ext cx="1487605" cy="11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famoloko.ru/wp-content/uploads/dvd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44" y="3883526"/>
            <a:ext cx="1445438" cy="21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calorizator.ru/sites/default/files/article/myth-chips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/>
          <a:stretch/>
        </p:blipFill>
        <p:spPr bwMode="auto">
          <a:xfrm>
            <a:off x="4905743" y="2566213"/>
            <a:ext cx="1348587" cy="14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0" y="2407357"/>
            <a:ext cx="15843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http://www.hqoboi.com/img/food/yabloki-foto-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9" y="4360651"/>
            <a:ext cx="1776343" cy="15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proza.ru/pics/2012/07/28/21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t="-8847" r="16492"/>
          <a:stretch/>
        </p:blipFill>
        <p:spPr bwMode="auto">
          <a:xfrm>
            <a:off x="6316740" y="4040082"/>
            <a:ext cx="1296144" cy="20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maka.ru/images/cms/data/maka_ketchup_shahlychn_500_01v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r="12698"/>
          <a:stretch/>
        </p:blipFill>
        <p:spPr bwMode="auto">
          <a:xfrm>
            <a:off x="6563661" y="2407357"/>
            <a:ext cx="948721" cy="17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kedem.ru/photo/news/2009/12/10/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27" y="4312545"/>
            <a:ext cx="1337366" cy="11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7054" y="66396"/>
            <a:ext cx="66899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2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Распределите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продукты на 4 группы </a:t>
            </a:r>
            <a:endParaRPr lang="ru-RU" sz="2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по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содержанию 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них 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тех </a:t>
            </a: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или иных 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витаминов</a:t>
            </a:r>
            <a:endParaRPr lang="ru-RU" sz="2400" b="1" cap="none" spc="0" dirty="0" smtClean="0">
              <a:ln w="0"/>
              <a:solidFill>
                <a:schemeClr val="accent5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5993" y="2090678"/>
            <a:ext cx="2149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Продукты</a:t>
            </a:r>
            <a:endParaRPr lang="ru-RU" sz="32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15847" y="1290459"/>
            <a:ext cx="5526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Витамины: </a:t>
            </a:r>
            <a:r>
              <a:rPr lang="ru-RU" sz="5400" b="1" cap="none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А, </a:t>
            </a:r>
            <a:r>
              <a:rPr lang="ru-RU" sz="54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В, </a:t>
            </a:r>
            <a:r>
              <a:rPr lang="ru-RU" sz="5400" b="1" cap="none" spc="50" dirty="0" smtClean="0">
                <a:ln w="0"/>
                <a:solidFill>
                  <a:srgbClr val="0066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С, </a:t>
            </a:r>
            <a:r>
              <a:rPr lang="ru-RU" sz="5400" b="1" cap="none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</a:t>
            </a:r>
            <a:endParaRPr lang="ru-RU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0" y="4450813"/>
            <a:ext cx="1696392" cy="16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7" y="4649477"/>
            <a:ext cx="1341438" cy="175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104" y="4727634"/>
            <a:ext cx="2148244" cy="1594962"/>
          </a:xfrm>
          <a:prstGeom prst="rect">
            <a:avLst/>
          </a:prstGeom>
        </p:spPr>
      </p:pic>
      <p:pic>
        <p:nvPicPr>
          <p:cNvPr id="8200" name="Picture 8" descr="http://matvei-ka.ru/sites/default/files/DSC_009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99" y="2213789"/>
            <a:ext cx="1826564" cy="22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oplan.net/pictures/176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32" y="2669052"/>
            <a:ext cx="1774164" cy="14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zerno-ua.com/wp-content/uploads/lemon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87" y="2911254"/>
            <a:ext cx="1973789" cy="15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pharm-market.ru/Storage/Resized/w_250_h_250/608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89" y="4291295"/>
            <a:ext cx="2381250" cy="22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sushifan.ru/sites/default/files/imagecache/fotos_prew_440x330/files/images/11/cover/%D0%B8%D0%BA%D1%80%D0%B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2" y="2383065"/>
            <a:ext cx="1890768" cy="17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3640" y="1928475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</a:t>
            </a:r>
            <a:endParaRPr lang="ru-RU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29" y="335819"/>
            <a:ext cx="1696392" cy="127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1038" y="81399"/>
            <a:ext cx="1341438" cy="175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786" y="1840295"/>
            <a:ext cx="2148244" cy="1385641"/>
          </a:xfrm>
          <a:prstGeom prst="rect">
            <a:avLst/>
          </a:prstGeom>
        </p:spPr>
      </p:pic>
      <p:pic>
        <p:nvPicPr>
          <p:cNvPr id="8200" name="Picture 8" descr="http://matvei-ka.ru/sites/default/files/DSC_009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33" y="1840295"/>
            <a:ext cx="1826564" cy="13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oplan.net/pictures/176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74" y="3438461"/>
            <a:ext cx="1774164" cy="118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zerno-ua.com/wp-content/uploads/lemon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36" y="3421497"/>
            <a:ext cx="1973789" cy="1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pharm-market.ru/Storage/Resized/w_250_h_250/608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80" y="5085183"/>
            <a:ext cx="2264747" cy="16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sushifan.ru/sites/default/files/imagecache/fotos_prew_440x330/files/images/11/cover/%D0%B8%D0%BA%D1%80%D0%B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3"/>
            <a:ext cx="1890768" cy="16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54054" y="383741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</a:t>
            </a:r>
            <a:endParaRPr lang="ru-RU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8626" y="3438462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rgbClr val="0066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</a:t>
            </a:r>
            <a:endParaRPr lang="ru-RU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3040" y="5085184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</a:t>
            </a:r>
            <a:endParaRPr lang="ru-RU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2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ма Offic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6713123</TotalTime>
  <Words>406</Words>
  <Application>Microsoft Office PowerPoint</Application>
  <PresentationFormat>Экран (4:3)</PresentationFormat>
  <Paragraphs>131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Надежда</cp:lastModifiedBy>
  <cp:revision>43</cp:revision>
  <cp:lastPrinted>1601-01-01T00:00:00Z</cp:lastPrinted>
  <dcterms:created xsi:type="dcterms:W3CDTF">2014-10-05T11:02:42Z</dcterms:created>
  <dcterms:modified xsi:type="dcterms:W3CDTF">2021-01-21T13:37:48Z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