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6E0A6B-E095-4296-AB1C-60E5F11EE595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BB1508D-5B74-46CE-B4CF-959B493279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Классификация рыбы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Пищевая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ценность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рыбы</a:t>
            </a:r>
          </a:p>
          <a:p>
            <a:pPr marL="514350" indent="-514350">
              <a:buAutoNum type="arabicPeriod"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Семейства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рыб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Требования к качеству </a:t>
            </a:r>
            <a:r>
              <a:rPr lang="ru-RU" sz="3600" b="1" smtClean="0">
                <a:solidFill>
                  <a:schemeClr val="tx2">
                    <a:lumMod val="75000"/>
                  </a:schemeClr>
                </a:solidFill>
              </a:rPr>
              <a:t>свежих видов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рыб</a:t>
            </a:r>
          </a:p>
          <a:p>
            <a:pPr marL="514350" indent="-514350">
              <a:buAutoNum type="arabicPeriod"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Тепловая обработка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рыбы</a:t>
            </a:r>
          </a:p>
          <a:p>
            <a:pPr marL="514350" indent="-514350">
              <a:buAutoNum type="arabicPeriod"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Правила приготовления рыбы: Закон трех «П»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МЕСТО РЫБЫ В ПИТАНИИ ЧЕЛОВЕКА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244</TotalTime>
  <Words>30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Слайд 1</vt:lpstr>
      <vt:lpstr>МЕСТО РЫБЫ В ПИТАНИИ ЧЕЛОВЕКА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 РЫБЫ В ПИТАНИИ ЧЕЛОВЕКА</dc:title>
  <dc:creator>Татьяна</dc:creator>
  <cp:lastModifiedBy>Учитель</cp:lastModifiedBy>
  <cp:revision>3</cp:revision>
  <dcterms:created xsi:type="dcterms:W3CDTF">2018-10-07T17:13:28Z</dcterms:created>
  <dcterms:modified xsi:type="dcterms:W3CDTF">2018-11-27T12:04:24Z</dcterms:modified>
</cp:coreProperties>
</file>