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67" r:id="rId2"/>
    <p:sldId id="268" r:id="rId3"/>
    <p:sldId id="274" r:id="rId4"/>
    <p:sldId id="270" r:id="rId5"/>
    <p:sldId id="272" r:id="rId6"/>
    <p:sldId id="277" r:id="rId7"/>
    <p:sldId id="279" r:id="rId8"/>
    <p:sldId id="280" r:id="rId9"/>
    <p:sldId id="281" r:id="rId10"/>
    <p:sldId id="282" r:id="rId11"/>
    <p:sldId id="256" r:id="rId12"/>
    <p:sldId id="257" r:id="rId13"/>
    <p:sldId id="258" r:id="rId14"/>
    <p:sldId id="260" r:id="rId15"/>
    <p:sldId id="264" r:id="rId16"/>
    <p:sldId id="261" r:id="rId17"/>
    <p:sldId id="262" r:id="rId18"/>
    <p:sldId id="265" r:id="rId19"/>
    <p:sldId id="26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95" autoAdjust="0"/>
  </p:normalViewPr>
  <p:slideViewPr>
    <p:cSldViewPr snapToGrid="0">
      <p:cViewPr varScale="1">
        <p:scale>
          <a:sx n="91" d="100"/>
          <a:sy n="91" d="100"/>
        </p:scale>
        <p:origin x="10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5BF2E1-BA46-478B-8AEF-EA8E5F4A05E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09D54C13-0E90-4BD0-A83F-8040AB11912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Arial" panose="020B0604020202020204" pitchFamily="34" charset="0"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Табачный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Arial" panose="020B0604020202020204" pitchFamily="34" charset="0"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дым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ahoma" panose="020B0604030504040204" pitchFamily="34" charset="0"/>
            <a:cs typeface="Arial" panose="020B0604020202020204" pitchFamily="34" charset="0"/>
          </a:endParaRPr>
        </a:p>
      </dgm:t>
    </dgm:pt>
    <dgm:pt modelId="{94615F33-EA2A-4FF8-8833-ABCB1ABF8279}" type="parTrans" cxnId="{132415D8-67AA-49A7-97A8-5D5E9E479058}">
      <dgm:prSet/>
      <dgm:spPr/>
    </dgm:pt>
    <dgm:pt modelId="{10FBA7FC-B7D9-40F4-A283-0D350F8F078D}" type="sibTrans" cxnId="{132415D8-67AA-49A7-97A8-5D5E9E479058}">
      <dgm:prSet/>
      <dgm:spPr/>
    </dgm:pt>
    <dgm:pt modelId="{661CB0EB-970E-4A02-8F68-05B65138195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Arial" panose="020B0604020202020204" pitchFamily="34" charset="0"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A5002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Никотин!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rgbClr val="A50021"/>
            </a:solidFill>
            <a:effectLst/>
            <a:latin typeface="Tahoma" panose="020B0604030504040204" pitchFamily="34" charset="0"/>
            <a:cs typeface="Arial" panose="020B0604020202020204" pitchFamily="34" charset="0"/>
          </a:endParaRPr>
        </a:p>
      </dgm:t>
    </dgm:pt>
    <dgm:pt modelId="{2A28FC92-93CE-4A84-AC9E-A606B4831425}" type="parTrans" cxnId="{D151A5B5-17C3-4850-8271-E0AE48DFC6DE}">
      <dgm:prSet/>
      <dgm:spPr/>
      <dgm:t>
        <a:bodyPr/>
        <a:lstStyle/>
        <a:p>
          <a:endParaRPr lang="ru-RU"/>
        </a:p>
      </dgm:t>
    </dgm:pt>
    <dgm:pt modelId="{E3921115-9FFC-4DC2-B129-BC2971D3E0EF}" type="sibTrans" cxnId="{D151A5B5-17C3-4850-8271-E0AE48DFC6DE}">
      <dgm:prSet/>
      <dgm:spPr/>
    </dgm:pt>
    <dgm:pt modelId="{0A8A2705-4570-4663-81E0-DDB06743517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Arial" panose="020B0604020202020204" pitchFamily="34" charset="0"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A5002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Мышьяк!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rgbClr val="A50021"/>
            </a:solidFill>
            <a:effectLst/>
            <a:latin typeface="Tahoma" panose="020B0604030504040204" pitchFamily="34" charset="0"/>
            <a:cs typeface="Arial" panose="020B0604020202020204" pitchFamily="34" charset="0"/>
          </a:endParaRPr>
        </a:p>
      </dgm:t>
    </dgm:pt>
    <dgm:pt modelId="{FE922D77-BC17-42FA-9BA3-B6912C8C2360}" type="parTrans" cxnId="{B6DFF46F-051D-40F2-AA34-6FFC67CF7262}">
      <dgm:prSet/>
      <dgm:spPr/>
      <dgm:t>
        <a:bodyPr/>
        <a:lstStyle/>
        <a:p>
          <a:endParaRPr lang="ru-RU"/>
        </a:p>
      </dgm:t>
    </dgm:pt>
    <dgm:pt modelId="{5AF850AA-DBE5-48A3-9A4F-ED63B57360C0}" type="sibTrans" cxnId="{B6DFF46F-051D-40F2-AA34-6FFC67CF7262}">
      <dgm:prSet/>
      <dgm:spPr/>
    </dgm:pt>
    <dgm:pt modelId="{E2EE89B4-5CD1-487D-A677-1E3BC68F313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Arial" panose="020B0604020202020204" pitchFamily="34" charset="0"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A5002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Фенол!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rgbClr val="A50021"/>
            </a:solidFill>
            <a:effectLst/>
            <a:latin typeface="Tahoma" panose="020B0604030504040204" pitchFamily="34" charset="0"/>
            <a:cs typeface="Arial" panose="020B0604020202020204" pitchFamily="34" charset="0"/>
          </a:endParaRPr>
        </a:p>
      </dgm:t>
    </dgm:pt>
    <dgm:pt modelId="{1CA6D1C9-6A05-4552-A94F-3E2AE54AE495}" type="parTrans" cxnId="{53F621C1-E8AB-475A-AFC8-2E07DE9CDEBC}">
      <dgm:prSet/>
      <dgm:spPr/>
      <dgm:t>
        <a:bodyPr/>
        <a:lstStyle/>
        <a:p>
          <a:endParaRPr lang="ru-RU"/>
        </a:p>
      </dgm:t>
    </dgm:pt>
    <dgm:pt modelId="{E0E61D88-54C2-4558-A7AA-32F799E39C36}" type="sibTrans" cxnId="{53F621C1-E8AB-475A-AFC8-2E07DE9CDEBC}">
      <dgm:prSet/>
      <dgm:spPr/>
    </dgm:pt>
    <dgm:pt modelId="{73E0CC4E-158F-4EA7-B8C6-97E42147D41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Arial" panose="020B0604020202020204" pitchFamily="34" charset="0"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A5002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Полоний!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rgbClr val="A50021"/>
            </a:solidFill>
            <a:effectLst/>
            <a:latin typeface="Tahoma" panose="020B0604030504040204" pitchFamily="34" charset="0"/>
            <a:cs typeface="Arial" panose="020B0604020202020204" pitchFamily="34" charset="0"/>
          </a:endParaRPr>
        </a:p>
      </dgm:t>
    </dgm:pt>
    <dgm:pt modelId="{2DB234B6-18A9-4363-B326-BDB5FF2F8713}" type="parTrans" cxnId="{5F278AB5-7ECA-4E82-9098-25749C07F8B7}">
      <dgm:prSet/>
      <dgm:spPr/>
      <dgm:t>
        <a:bodyPr/>
        <a:lstStyle/>
        <a:p>
          <a:endParaRPr lang="ru-RU"/>
        </a:p>
      </dgm:t>
    </dgm:pt>
    <dgm:pt modelId="{7912669E-2BA3-418D-9EDE-6F0AFC98D6AF}" type="sibTrans" cxnId="{5F278AB5-7ECA-4E82-9098-25749C07F8B7}">
      <dgm:prSet/>
      <dgm:spPr/>
    </dgm:pt>
    <dgm:pt modelId="{14283B72-D676-465A-AE05-8701172F133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Arial" panose="020B0604020202020204" pitchFamily="34" charset="0"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A5002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Сажа!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rgbClr val="A50021"/>
            </a:solidFill>
            <a:effectLst/>
            <a:latin typeface="Tahoma" panose="020B0604030504040204" pitchFamily="34" charset="0"/>
            <a:cs typeface="Arial" panose="020B0604020202020204" pitchFamily="34" charset="0"/>
          </a:endParaRPr>
        </a:p>
      </dgm:t>
    </dgm:pt>
    <dgm:pt modelId="{2F0F11C8-03DD-4B9B-B223-030A1F8070D2}" type="parTrans" cxnId="{1819C92D-3DD7-4141-92FA-E81BE7B11D3D}">
      <dgm:prSet/>
      <dgm:spPr/>
      <dgm:t>
        <a:bodyPr/>
        <a:lstStyle/>
        <a:p>
          <a:endParaRPr lang="ru-RU"/>
        </a:p>
      </dgm:t>
    </dgm:pt>
    <dgm:pt modelId="{02DE0E43-4A20-4A66-8046-ADA776DCAE63}" type="sibTrans" cxnId="{1819C92D-3DD7-4141-92FA-E81BE7B11D3D}">
      <dgm:prSet/>
      <dgm:spPr/>
    </dgm:pt>
    <dgm:pt modelId="{1CA0D268-0173-4618-8C41-73D5FBE8D58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Arial" panose="020B0604020202020204" pitchFamily="34" charset="0"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A5002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Синильная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Arial" panose="020B0604020202020204" pitchFamily="34" charset="0"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A5002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Кислота!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rgbClr val="A50021"/>
            </a:solidFill>
            <a:effectLst/>
            <a:latin typeface="Tahoma" panose="020B0604030504040204" pitchFamily="34" charset="0"/>
            <a:cs typeface="Arial" panose="020B0604020202020204" pitchFamily="34" charset="0"/>
          </a:endParaRPr>
        </a:p>
      </dgm:t>
    </dgm:pt>
    <dgm:pt modelId="{F55A35AC-434A-4AA9-8110-B7187B395BB9}" type="parTrans" cxnId="{FA993446-314C-4C54-87C2-ECC3A82341D0}">
      <dgm:prSet/>
      <dgm:spPr/>
      <dgm:t>
        <a:bodyPr/>
        <a:lstStyle/>
        <a:p>
          <a:endParaRPr lang="ru-RU"/>
        </a:p>
      </dgm:t>
    </dgm:pt>
    <dgm:pt modelId="{80C9F0C4-5DDD-4519-A973-BC08057B102E}" type="sibTrans" cxnId="{FA993446-314C-4C54-87C2-ECC3A82341D0}">
      <dgm:prSet/>
      <dgm:spPr/>
    </dgm:pt>
    <dgm:pt modelId="{B9D10362-F66A-4FB5-9F46-F8774745C0C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Arial" panose="020B0604020202020204" pitchFamily="34" charset="0"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A5002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Ацетилен!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rgbClr val="A50021"/>
            </a:solidFill>
            <a:effectLst/>
            <a:latin typeface="Tahoma" panose="020B0604030504040204" pitchFamily="34" charset="0"/>
            <a:cs typeface="Arial" panose="020B0604020202020204" pitchFamily="34" charset="0"/>
          </a:endParaRPr>
        </a:p>
      </dgm:t>
    </dgm:pt>
    <dgm:pt modelId="{4D64C276-591B-4C78-94B6-0E6A1F5A68A8}" type="parTrans" cxnId="{C588DE60-A424-460F-BD4A-9FBF09899212}">
      <dgm:prSet/>
      <dgm:spPr/>
      <dgm:t>
        <a:bodyPr/>
        <a:lstStyle/>
        <a:p>
          <a:endParaRPr lang="ru-RU"/>
        </a:p>
      </dgm:t>
    </dgm:pt>
    <dgm:pt modelId="{A57B16D9-1D8B-454E-8181-DC27FCBC45DE}" type="sibTrans" cxnId="{C588DE60-A424-460F-BD4A-9FBF09899212}">
      <dgm:prSet/>
      <dgm:spPr/>
    </dgm:pt>
    <dgm:pt modelId="{E841BAD7-390A-41D8-A0BE-66ABA4BD8A5F}" type="pres">
      <dgm:prSet presAssocID="{C85BF2E1-BA46-478B-8AEF-EA8E5F4A05E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8F26BF9-77FC-4D95-8803-EE2484ABC63D}" type="pres">
      <dgm:prSet presAssocID="{09D54C13-0E90-4BD0-A83F-8040AB119120}" presName="centerShape" presStyleLbl="node0" presStyleIdx="0" presStyleCnt="1"/>
      <dgm:spPr/>
    </dgm:pt>
    <dgm:pt modelId="{B4DA4987-3587-402E-905E-823A255F0D9E}" type="pres">
      <dgm:prSet presAssocID="{2A28FC92-93CE-4A84-AC9E-A606B4831425}" presName="Name9" presStyleLbl="parChTrans1D2" presStyleIdx="0" presStyleCnt="7"/>
      <dgm:spPr/>
    </dgm:pt>
    <dgm:pt modelId="{8D18483E-BA77-48AE-A59D-7050BA2CCCCA}" type="pres">
      <dgm:prSet presAssocID="{2A28FC92-93CE-4A84-AC9E-A606B4831425}" presName="connTx" presStyleLbl="parChTrans1D2" presStyleIdx="0" presStyleCnt="7"/>
      <dgm:spPr/>
    </dgm:pt>
    <dgm:pt modelId="{51C86BC1-1F31-48BD-8DC9-8F0373ED9D8E}" type="pres">
      <dgm:prSet presAssocID="{661CB0EB-970E-4A02-8F68-05B651381953}" presName="node" presStyleLbl="node1" presStyleIdx="0" presStyleCnt="7">
        <dgm:presLayoutVars>
          <dgm:bulletEnabled val="1"/>
        </dgm:presLayoutVars>
      </dgm:prSet>
      <dgm:spPr/>
    </dgm:pt>
    <dgm:pt modelId="{F687B5B4-2F03-4A6A-B3A2-4180F24BA389}" type="pres">
      <dgm:prSet presAssocID="{FE922D77-BC17-42FA-9BA3-B6912C8C2360}" presName="Name9" presStyleLbl="parChTrans1D2" presStyleIdx="1" presStyleCnt="7"/>
      <dgm:spPr/>
    </dgm:pt>
    <dgm:pt modelId="{E6C685D4-832F-4340-99D3-197EF1B06C53}" type="pres">
      <dgm:prSet presAssocID="{FE922D77-BC17-42FA-9BA3-B6912C8C2360}" presName="connTx" presStyleLbl="parChTrans1D2" presStyleIdx="1" presStyleCnt="7"/>
      <dgm:spPr/>
    </dgm:pt>
    <dgm:pt modelId="{7FC6F1EA-08A7-4500-967B-A835ED2A31F6}" type="pres">
      <dgm:prSet presAssocID="{0A8A2705-4570-4663-81E0-DDB06743517C}" presName="node" presStyleLbl="node1" presStyleIdx="1" presStyleCnt="7">
        <dgm:presLayoutVars>
          <dgm:bulletEnabled val="1"/>
        </dgm:presLayoutVars>
      </dgm:prSet>
      <dgm:spPr/>
    </dgm:pt>
    <dgm:pt modelId="{C7574D0D-5BF5-4999-BC5B-804BE1996F5F}" type="pres">
      <dgm:prSet presAssocID="{1CA6D1C9-6A05-4552-A94F-3E2AE54AE495}" presName="Name9" presStyleLbl="parChTrans1D2" presStyleIdx="2" presStyleCnt="7"/>
      <dgm:spPr/>
    </dgm:pt>
    <dgm:pt modelId="{DDCC0DEB-3FE5-46A3-9668-716EBBDADCE6}" type="pres">
      <dgm:prSet presAssocID="{1CA6D1C9-6A05-4552-A94F-3E2AE54AE495}" presName="connTx" presStyleLbl="parChTrans1D2" presStyleIdx="2" presStyleCnt="7"/>
      <dgm:spPr/>
    </dgm:pt>
    <dgm:pt modelId="{02519E13-9ADB-430A-A29A-2434D263C364}" type="pres">
      <dgm:prSet presAssocID="{E2EE89B4-5CD1-487D-A677-1E3BC68F313A}" presName="node" presStyleLbl="node1" presStyleIdx="2" presStyleCnt="7">
        <dgm:presLayoutVars>
          <dgm:bulletEnabled val="1"/>
        </dgm:presLayoutVars>
      </dgm:prSet>
      <dgm:spPr/>
    </dgm:pt>
    <dgm:pt modelId="{A2C8F4A7-FA8B-41BD-BB62-D0BE7CA8CFA0}" type="pres">
      <dgm:prSet presAssocID="{2DB234B6-18A9-4363-B326-BDB5FF2F8713}" presName="Name9" presStyleLbl="parChTrans1D2" presStyleIdx="3" presStyleCnt="7"/>
      <dgm:spPr/>
    </dgm:pt>
    <dgm:pt modelId="{0E0B77CC-8FDE-4B82-A327-95DFCC4790E0}" type="pres">
      <dgm:prSet presAssocID="{2DB234B6-18A9-4363-B326-BDB5FF2F8713}" presName="connTx" presStyleLbl="parChTrans1D2" presStyleIdx="3" presStyleCnt="7"/>
      <dgm:spPr/>
    </dgm:pt>
    <dgm:pt modelId="{E0B7217E-54F7-4139-A52C-864E7C89274A}" type="pres">
      <dgm:prSet presAssocID="{73E0CC4E-158F-4EA7-B8C6-97E42147D418}" presName="node" presStyleLbl="node1" presStyleIdx="3" presStyleCnt="7">
        <dgm:presLayoutVars>
          <dgm:bulletEnabled val="1"/>
        </dgm:presLayoutVars>
      </dgm:prSet>
      <dgm:spPr/>
    </dgm:pt>
    <dgm:pt modelId="{7B38E73F-E988-442C-954C-67F44AB2BD84}" type="pres">
      <dgm:prSet presAssocID="{2F0F11C8-03DD-4B9B-B223-030A1F8070D2}" presName="Name9" presStyleLbl="parChTrans1D2" presStyleIdx="4" presStyleCnt="7"/>
      <dgm:spPr/>
    </dgm:pt>
    <dgm:pt modelId="{9C361E94-7386-4E6C-A733-1C64585396FC}" type="pres">
      <dgm:prSet presAssocID="{2F0F11C8-03DD-4B9B-B223-030A1F8070D2}" presName="connTx" presStyleLbl="parChTrans1D2" presStyleIdx="4" presStyleCnt="7"/>
      <dgm:spPr/>
    </dgm:pt>
    <dgm:pt modelId="{6A98B833-CE50-46D2-B5EC-1F105B577ED0}" type="pres">
      <dgm:prSet presAssocID="{14283B72-D676-465A-AE05-8701172F133D}" presName="node" presStyleLbl="node1" presStyleIdx="4" presStyleCnt="7">
        <dgm:presLayoutVars>
          <dgm:bulletEnabled val="1"/>
        </dgm:presLayoutVars>
      </dgm:prSet>
      <dgm:spPr/>
    </dgm:pt>
    <dgm:pt modelId="{5F323293-2F04-474F-8444-CBBA1D42C095}" type="pres">
      <dgm:prSet presAssocID="{F55A35AC-434A-4AA9-8110-B7187B395BB9}" presName="Name9" presStyleLbl="parChTrans1D2" presStyleIdx="5" presStyleCnt="7"/>
      <dgm:spPr/>
    </dgm:pt>
    <dgm:pt modelId="{B409CB07-B311-4565-84DF-2071293D42E8}" type="pres">
      <dgm:prSet presAssocID="{F55A35AC-434A-4AA9-8110-B7187B395BB9}" presName="connTx" presStyleLbl="parChTrans1D2" presStyleIdx="5" presStyleCnt="7"/>
      <dgm:spPr/>
    </dgm:pt>
    <dgm:pt modelId="{76273783-76C2-4E21-9A7B-A63E1052D8BE}" type="pres">
      <dgm:prSet presAssocID="{1CA0D268-0173-4618-8C41-73D5FBE8D583}" presName="node" presStyleLbl="node1" presStyleIdx="5" presStyleCnt="7">
        <dgm:presLayoutVars>
          <dgm:bulletEnabled val="1"/>
        </dgm:presLayoutVars>
      </dgm:prSet>
      <dgm:spPr/>
    </dgm:pt>
    <dgm:pt modelId="{897A133D-3632-4501-8705-E123BB83718C}" type="pres">
      <dgm:prSet presAssocID="{4D64C276-591B-4C78-94B6-0E6A1F5A68A8}" presName="Name9" presStyleLbl="parChTrans1D2" presStyleIdx="6" presStyleCnt="7"/>
      <dgm:spPr/>
    </dgm:pt>
    <dgm:pt modelId="{504C3AB7-53ED-4684-B6EB-A110041A239F}" type="pres">
      <dgm:prSet presAssocID="{4D64C276-591B-4C78-94B6-0E6A1F5A68A8}" presName="connTx" presStyleLbl="parChTrans1D2" presStyleIdx="6" presStyleCnt="7"/>
      <dgm:spPr/>
    </dgm:pt>
    <dgm:pt modelId="{59381816-5449-4434-9E77-2BCBEFC156AA}" type="pres">
      <dgm:prSet presAssocID="{B9D10362-F66A-4FB5-9F46-F8774745C0C2}" presName="node" presStyleLbl="node1" presStyleIdx="6" presStyleCnt="7">
        <dgm:presLayoutVars>
          <dgm:bulletEnabled val="1"/>
        </dgm:presLayoutVars>
      </dgm:prSet>
      <dgm:spPr/>
    </dgm:pt>
  </dgm:ptLst>
  <dgm:cxnLst>
    <dgm:cxn modelId="{4340DAB5-3C22-4EB4-91B3-58FDC3640A97}" type="presOf" srcId="{2DB234B6-18A9-4363-B326-BDB5FF2F8713}" destId="{0E0B77CC-8FDE-4B82-A327-95DFCC4790E0}" srcOrd="1" destOrd="0" presId="urn:microsoft.com/office/officeart/2005/8/layout/radial1"/>
    <dgm:cxn modelId="{4A7A6368-A612-4B2B-905C-85AACCDD488F}" type="presOf" srcId="{1CA6D1C9-6A05-4552-A94F-3E2AE54AE495}" destId="{DDCC0DEB-3FE5-46A3-9668-716EBBDADCE6}" srcOrd="1" destOrd="0" presId="urn:microsoft.com/office/officeart/2005/8/layout/radial1"/>
    <dgm:cxn modelId="{1819C92D-3DD7-4141-92FA-E81BE7B11D3D}" srcId="{09D54C13-0E90-4BD0-A83F-8040AB119120}" destId="{14283B72-D676-465A-AE05-8701172F133D}" srcOrd="4" destOrd="0" parTransId="{2F0F11C8-03DD-4B9B-B223-030A1F8070D2}" sibTransId="{02DE0E43-4A20-4A66-8046-ADA776DCAE63}"/>
    <dgm:cxn modelId="{4EC7F952-0F6D-423F-9D86-A02936F4D4ED}" type="presOf" srcId="{FE922D77-BC17-42FA-9BA3-B6912C8C2360}" destId="{F687B5B4-2F03-4A6A-B3A2-4180F24BA389}" srcOrd="0" destOrd="0" presId="urn:microsoft.com/office/officeart/2005/8/layout/radial1"/>
    <dgm:cxn modelId="{658C4D03-69EB-4D36-B384-4BFF0A661925}" type="presOf" srcId="{F55A35AC-434A-4AA9-8110-B7187B395BB9}" destId="{5F323293-2F04-474F-8444-CBBA1D42C095}" srcOrd="0" destOrd="0" presId="urn:microsoft.com/office/officeart/2005/8/layout/radial1"/>
    <dgm:cxn modelId="{D54D7003-D7BD-4465-B617-0720D8029D86}" type="presOf" srcId="{1CA0D268-0173-4618-8C41-73D5FBE8D583}" destId="{76273783-76C2-4E21-9A7B-A63E1052D8BE}" srcOrd="0" destOrd="0" presId="urn:microsoft.com/office/officeart/2005/8/layout/radial1"/>
    <dgm:cxn modelId="{FA993446-314C-4C54-87C2-ECC3A82341D0}" srcId="{09D54C13-0E90-4BD0-A83F-8040AB119120}" destId="{1CA0D268-0173-4618-8C41-73D5FBE8D583}" srcOrd="5" destOrd="0" parTransId="{F55A35AC-434A-4AA9-8110-B7187B395BB9}" sibTransId="{80C9F0C4-5DDD-4519-A973-BC08057B102E}"/>
    <dgm:cxn modelId="{3CF32D32-4567-4964-B180-8A80A6A81CB9}" type="presOf" srcId="{73E0CC4E-158F-4EA7-B8C6-97E42147D418}" destId="{E0B7217E-54F7-4139-A52C-864E7C89274A}" srcOrd="0" destOrd="0" presId="urn:microsoft.com/office/officeart/2005/8/layout/radial1"/>
    <dgm:cxn modelId="{27703F28-06D6-4623-821D-07C9C68F7E1C}" type="presOf" srcId="{14283B72-D676-465A-AE05-8701172F133D}" destId="{6A98B833-CE50-46D2-B5EC-1F105B577ED0}" srcOrd="0" destOrd="0" presId="urn:microsoft.com/office/officeart/2005/8/layout/radial1"/>
    <dgm:cxn modelId="{AEEBBFB9-70C9-46AF-A033-834251B05EE8}" type="presOf" srcId="{FE922D77-BC17-42FA-9BA3-B6912C8C2360}" destId="{E6C685D4-832F-4340-99D3-197EF1B06C53}" srcOrd="1" destOrd="0" presId="urn:microsoft.com/office/officeart/2005/8/layout/radial1"/>
    <dgm:cxn modelId="{5F278AB5-7ECA-4E82-9098-25749C07F8B7}" srcId="{09D54C13-0E90-4BD0-A83F-8040AB119120}" destId="{73E0CC4E-158F-4EA7-B8C6-97E42147D418}" srcOrd="3" destOrd="0" parTransId="{2DB234B6-18A9-4363-B326-BDB5FF2F8713}" sibTransId="{7912669E-2BA3-418D-9EDE-6F0AFC98D6AF}"/>
    <dgm:cxn modelId="{B6DFF46F-051D-40F2-AA34-6FFC67CF7262}" srcId="{09D54C13-0E90-4BD0-A83F-8040AB119120}" destId="{0A8A2705-4570-4663-81E0-DDB06743517C}" srcOrd="1" destOrd="0" parTransId="{FE922D77-BC17-42FA-9BA3-B6912C8C2360}" sibTransId="{5AF850AA-DBE5-48A3-9A4F-ED63B57360C0}"/>
    <dgm:cxn modelId="{49B1F46F-7417-4948-B47D-0F4653732E25}" type="presOf" srcId="{2A28FC92-93CE-4A84-AC9E-A606B4831425}" destId="{8D18483E-BA77-48AE-A59D-7050BA2CCCCA}" srcOrd="1" destOrd="0" presId="urn:microsoft.com/office/officeart/2005/8/layout/radial1"/>
    <dgm:cxn modelId="{BF5EAE4C-1FF0-4FC7-8A11-3964A74621F4}" type="presOf" srcId="{2A28FC92-93CE-4A84-AC9E-A606B4831425}" destId="{B4DA4987-3587-402E-905E-823A255F0D9E}" srcOrd="0" destOrd="0" presId="urn:microsoft.com/office/officeart/2005/8/layout/radial1"/>
    <dgm:cxn modelId="{C588DE60-A424-460F-BD4A-9FBF09899212}" srcId="{09D54C13-0E90-4BD0-A83F-8040AB119120}" destId="{B9D10362-F66A-4FB5-9F46-F8774745C0C2}" srcOrd="6" destOrd="0" parTransId="{4D64C276-591B-4C78-94B6-0E6A1F5A68A8}" sibTransId="{A57B16D9-1D8B-454E-8181-DC27FCBC45DE}"/>
    <dgm:cxn modelId="{472103E9-045E-4079-B1B1-5C663540D0E1}" type="presOf" srcId="{0A8A2705-4570-4663-81E0-DDB06743517C}" destId="{7FC6F1EA-08A7-4500-967B-A835ED2A31F6}" srcOrd="0" destOrd="0" presId="urn:microsoft.com/office/officeart/2005/8/layout/radial1"/>
    <dgm:cxn modelId="{FDFD6429-2C63-45C2-B0AD-36F3769521B8}" type="presOf" srcId="{2F0F11C8-03DD-4B9B-B223-030A1F8070D2}" destId="{9C361E94-7386-4E6C-A733-1C64585396FC}" srcOrd="1" destOrd="0" presId="urn:microsoft.com/office/officeart/2005/8/layout/radial1"/>
    <dgm:cxn modelId="{863EB91C-697E-4607-99A8-38F74B421D2F}" type="presOf" srcId="{F55A35AC-434A-4AA9-8110-B7187B395BB9}" destId="{B409CB07-B311-4565-84DF-2071293D42E8}" srcOrd="1" destOrd="0" presId="urn:microsoft.com/office/officeart/2005/8/layout/radial1"/>
    <dgm:cxn modelId="{00DE4943-1E64-460A-B916-AFB41EA46800}" type="presOf" srcId="{B9D10362-F66A-4FB5-9F46-F8774745C0C2}" destId="{59381816-5449-4434-9E77-2BCBEFC156AA}" srcOrd="0" destOrd="0" presId="urn:microsoft.com/office/officeart/2005/8/layout/radial1"/>
    <dgm:cxn modelId="{2E0E1D3F-FB93-458C-B9E9-913113081413}" type="presOf" srcId="{661CB0EB-970E-4A02-8F68-05B651381953}" destId="{51C86BC1-1F31-48BD-8DC9-8F0373ED9D8E}" srcOrd="0" destOrd="0" presId="urn:microsoft.com/office/officeart/2005/8/layout/radial1"/>
    <dgm:cxn modelId="{D151A5B5-17C3-4850-8271-E0AE48DFC6DE}" srcId="{09D54C13-0E90-4BD0-A83F-8040AB119120}" destId="{661CB0EB-970E-4A02-8F68-05B651381953}" srcOrd="0" destOrd="0" parTransId="{2A28FC92-93CE-4A84-AC9E-A606B4831425}" sibTransId="{E3921115-9FFC-4DC2-B129-BC2971D3E0EF}"/>
    <dgm:cxn modelId="{A1AA882B-F17C-4338-964D-9A64D435E954}" type="presOf" srcId="{4D64C276-591B-4C78-94B6-0E6A1F5A68A8}" destId="{504C3AB7-53ED-4684-B6EB-A110041A239F}" srcOrd="1" destOrd="0" presId="urn:microsoft.com/office/officeart/2005/8/layout/radial1"/>
    <dgm:cxn modelId="{0DA94E31-8731-4972-B4FF-FF0AB3537831}" type="presOf" srcId="{2F0F11C8-03DD-4B9B-B223-030A1F8070D2}" destId="{7B38E73F-E988-442C-954C-67F44AB2BD84}" srcOrd="0" destOrd="0" presId="urn:microsoft.com/office/officeart/2005/8/layout/radial1"/>
    <dgm:cxn modelId="{1DF3EBF2-4AAB-4CF1-9DC6-C645B7408ACA}" type="presOf" srcId="{09D54C13-0E90-4BD0-A83F-8040AB119120}" destId="{48F26BF9-77FC-4D95-8803-EE2484ABC63D}" srcOrd="0" destOrd="0" presId="urn:microsoft.com/office/officeart/2005/8/layout/radial1"/>
    <dgm:cxn modelId="{D03F2535-8EA2-4A5B-AC98-A17D14427F32}" type="presOf" srcId="{1CA6D1C9-6A05-4552-A94F-3E2AE54AE495}" destId="{C7574D0D-5BF5-4999-BC5B-804BE1996F5F}" srcOrd="0" destOrd="0" presId="urn:microsoft.com/office/officeart/2005/8/layout/radial1"/>
    <dgm:cxn modelId="{D9CE715F-4281-45A1-90F5-093D256D51A6}" type="presOf" srcId="{E2EE89B4-5CD1-487D-A677-1E3BC68F313A}" destId="{02519E13-9ADB-430A-A29A-2434D263C364}" srcOrd="0" destOrd="0" presId="urn:microsoft.com/office/officeart/2005/8/layout/radial1"/>
    <dgm:cxn modelId="{132415D8-67AA-49A7-97A8-5D5E9E479058}" srcId="{C85BF2E1-BA46-478B-8AEF-EA8E5F4A05E0}" destId="{09D54C13-0E90-4BD0-A83F-8040AB119120}" srcOrd="0" destOrd="0" parTransId="{94615F33-EA2A-4FF8-8833-ABCB1ABF8279}" sibTransId="{10FBA7FC-B7D9-40F4-A283-0D350F8F078D}"/>
    <dgm:cxn modelId="{53F621C1-E8AB-475A-AFC8-2E07DE9CDEBC}" srcId="{09D54C13-0E90-4BD0-A83F-8040AB119120}" destId="{E2EE89B4-5CD1-487D-A677-1E3BC68F313A}" srcOrd="2" destOrd="0" parTransId="{1CA6D1C9-6A05-4552-A94F-3E2AE54AE495}" sibTransId="{E0E61D88-54C2-4558-A7AA-32F799E39C36}"/>
    <dgm:cxn modelId="{1A14BF9A-3780-47B1-AA88-F4DDD75503AE}" type="presOf" srcId="{C85BF2E1-BA46-478B-8AEF-EA8E5F4A05E0}" destId="{E841BAD7-390A-41D8-A0BE-66ABA4BD8A5F}" srcOrd="0" destOrd="0" presId="urn:microsoft.com/office/officeart/2005/8/layout/radial1"/>
    <dgm:cxn modelId="{1C4C1435-8276-4AC9-A125-774F096760F6}" type="presOf" srcId="{4D64C276-591B-4C78-94B6-0E6A1F5A68A8}" destId="{897A133D-3632-4501-8705-E123BB83718C}" srcOrd="0" destOrd="0" presId="urn:microsoft.com/office/officeart/2005/8/layout/radial1"/>
    <dgm:cxn modelId="{CA3E4950-3458-4A70-AEBB-23FB2FC32C5B}" type="presOf" srcId="{2DB234B6-18A9-4363-B326-BDB5FF2F8713}" destId="{A2C8F4A7-FA8B-41BD-BB62-D0BE7CA8CFA0}" srcOrd="0" destOrd="0" presId="urn:microsoft.com/office/officeart/2005/8/layout/radial1"/>
    <dgm:cxn modelId="{48840259-7E97-4000-A196-26C0B2024A4A}" type="presParOf" srcId="{E841BAD7-390A-41D8-A0BE-66ABA4BD8A5F}" destId="{48F26BF9-77FC-4D95-8803-EE2484ABC63D}" srcOrd="0" destOrd="0" presId="urn:microsoft.com/office/officeart/2005/8/layout/radial1"/>
    <dgm:cxn modelId="{2A28C503-F7DE-411D-9576-297F1FAB51ED}" type="presParOf" srcId="{E841BAD7-390A-41D8-A0BE-66ABA4BD8A5F}" destId="{B4DA4987-3587-402E-905E-823A255F0D9E}" srcOrd="1" destOrd="0" presId="urn:microsoft.com/office/officeart/2005/8/layout/radial1"/>
    <dgm:cxn modelId="{77F61BF3-3D25-4B43-9986-E15532574A40}" type="presParOf" srcId="{B4DA4987-3587-402E-905E-823A255F0D9E}" destId="{8D18483E-BA77-48AE-A59D-7050BA2CCCCA}" srcOrd="0" destOrd="0" presId="urn:microsoft.com/office/officeart/2005/8/layout/radial1"/>
    <dgm:cxn modelId="{457DCC8B-8E55-4E19-8079-61A1C626A630}" type="presParOf" srcId="{E841BAD7-390A-41D8-A0BE-66ABA4BD8A5F}" destId="{51C86BC1-1F31-48BD-8DC9-8F0373ED9D8E}" srcOrd="2" destOrd="0" presId="urn:microsoft.com/office/officeart/2005/8/layout/radial1"/>
    <dgm:cxn modelId="{BA5174AE-35F7-478D-81E2-8A912300F200}" type="presParOf" srcId="{E841BAD7-390A-41D8-A0BE-66ABA4BD8A5F}" destId="{F687B5B4-2F03-4A6A-B3A2-4180F24BA389}" srcOrd="3" destOrd="0" presId="urn:microsoft.com/office/officeart/2005/8/layout/radial1"/>
    <dgm:cxn modelId="{46AF2DDD-C87B-4BA5-B2BA-6641E6678194}" type="presParOf" srcId="{F687B5B4-2F03-4A6A-B3A2-4180F24BA389}" destId="{E6C685D4-832F-4340-99D3-197EF1B06C53}" srcOrd="0" destOrd="0" presId="urn:microsoft.com/office/officeart/2005/8/layout/radial1"/>
    <dgm:cxn modelId="{147648DF-EA59-4923-82EB-48382B69B6E7}" type="presParOf" srcId="{E841BAD7-390A-41D8-A0BE-66ABA4BD8A5F}" destId="{7FC6F1EA-08A7-4500-967B-A835ED2A31F6}" srcOrd="4" destOrd="0" presId="urn:microsoft.com/office/officeart/2005/8/layout/radial1"/>
    <dgm:cxn modelId="{885E9A72-0A7C-41B2-81B9-A2532116969A}" type="presParOf" srcId="{E841BAD7-390A-41D8-A0BE-66ABA4BD8A5F}" destId="{C7574D0D-5BF5-4999-BC5B-804BE1996F5F}" srcOrd="5" destOrd="0" presId="urn:microsoft.com/office/officeart/2005/8/layout/radial1"/>
    <dgm:cxn modelId="{FFA7B014-6DC6-41F5-80BD-768148BC7E4A}" type="presParOf" srcId="{C7574D0D-5BF5-4999-BC5B-804BE1996F5F}" destId="{DDCC0DEB-3FE5-46A3-9668-716EBBDADCE6}" srcOrd="0" destOrd="0" presId="urn:microsoft.com/office/officeart/2005/8/layout/radial1"/>
    <dgm:cxn modelId="{F8776043-3CE4-49F7-B23A-CB018E96B601}" type="presParOf" srcId="{E841BAD7-390A-41D8-A0BE-66ABA4BD8A5F}" destId="{02519E13-9ADB-430A-A29A-2434D263C364}" srcOrd="6" destOrd="0" presId="urn:microsoft.com/office/officeart/2005/8/layout/radial1"/>
    <dgm:cxn modelId="{3F39518C-3CB8-4329-99D8-46A184FAEE5B}" type="presParOf" srcId="{E841BAD7-390A-41D8-A0BE-66ABA4BD8A5F}" destId="{A2C8F4A7-FA8B-41BD-BB62-D0BE7CA8CFA0}" srcOrd="7" destOrd="0" presId="urn:microsoft.com/office/officeart/2005/8/layout/radial1"/>
    <dgm:cxn modelId="{CAEB46C9-0E06-489A-81E3-AD720A514DDC}" type="presParOf" srcId="{A2C8F4A7-FA8B-41BD-BB62-D0BE7CA8CFA0}" destId="{0E0B77CC-8FDE-4B82-A327-95DFCC4790E0}" srcOrd="0" destOrd="0" presId="urn:microsoft.com/office/officeart/2005/8/layout/radial1"/>
    <dgm:cxn modelId="{8D566B26-446C-451F-B92C-BA048D0E0577}" type="presParOf" srcId="{E841BAD7-390A-41D8-A0BE-66ABA4BD8A5F}" destId="{E0B7217E-54F7-4139-A52C-864E7C89274A}" srcOrd="8" destOrd="0" presId="urn:microsoft.com/office/officeart/2005/8/layout/radial1"/>
    <dgm:cxn modelId="{DE9CCBB8-16F4-43B3-AD41-FDEEB0266A93}" type="presParOf" srcId="{E841BAD7-390A-41D8-A0BE-66ABA4BD8A5F}" destId="{7B38E73F-E988-442C-954C-67F44AB2BD84}" srcOrd="9" destOrd="0" presId="urn:microsoft.com/office/officeart/2005/8/layout/radial1"/>
    <dgm:cxn modelId="{C950E358-5172-47A7-BB5D-FB6B28C3E7A6}" type="presParOf" srcId="{7B38E73F-E988-442C-954C-67F44AB2BD84}" destId="{9C361E94-7386-4E6C-A733-1C64585396FC}" srcOrd="0" destOrd="0" presId="urn:microsoft.com/office/officeart/2005/8/layout/radial1"/>
    <dgm:cxn modelId="{50155863-3497-4A24-80B6-78D93F9406D8}" type="presParOf" srcId="{E841BAD7-390A-41D8-A0BE-66ABA4BD8A5F}" destId="{6A98B833-CE50-46D2-B5EC-1F105B577ED0}" srcOrd="10" destOrd="0" presId="urn:microsoft.com/office/officeart/2005/8/layout/radial1"/>
    <dgm:cxn modelId="{5DC8ED04-9855-4593-9310-F7CB35B5E6AE}" type="presParOf" srcId="{E841BAD7-390A-41D8-A0BE-66ABA4BD8A5F}" destId="{5F323293-2F04-474F-8444-CBBA1D42C095}" srcOrd="11" destOrd="0" presId="urn:microsoft.com/office/officeart/2005/8/layout/radial1"/>
    <dgm:cxn modelId="{E7951C2A-0A6D-478A-998B-F99A296F9A80}" type="presParOf" srcId="{5F323293-2F04-474F-8444-CBBA1D42C095}" destId="{B409CB07-B311-4565-84DF-2071293D42E8}" srcOrd="0" destOrd="0" presId="urn:microsoft.com/office/officeart/2005/8/layout/radial1"/>
    <dgm:cxn modelId="{E036E0CF-B3D6-4EB4-879C-4FDCE42960DB}" type="presParOf" srcId="{E841BAD7-390A-41D8-A0BE-66ABA4BD8A5F}" destId="{76273783-76C2-4E21-9A7B-A63E1052D8BE}" srcOrd="12" destOrd="0" presId="urn:microsoft.com/office/officeart/2005/8/layout/radial1"/>
    <dgm:cxn modelId="{348DB1B5-3D70-493E-A701-8D670E4EC23A}" type="presParOf" srcId="{E841BAD7-390A-41D8-A0BE-66ABA4BD8A5F}" destId="{897A133D-3632-4501-8705-E123BB83718C}" srcOrd="13" destOrd="0" presId="urn:microsoft.com/office/officeart/2005/8/layout/radial1"/>
    <dgm:cxn modelId="{C7CB4813-8A83-406A-A126-40EBC9F4BAF0}" type="presParOf" srcId="{897A133D-3632-4501-8705-E123BB83718C}" destId="{504C3AB7-53ED-4684-B6EB-A110041A239F}" srcOrd="0" destOrd="0" presId="urn:microsoft.com/office/officeart/2005/8/layout/radial1"/>
    <dgm:cxn modelId="{16FE665E-B20A-4ACB-BAFA-400DC63AB662}" type="presParOf" srcId="{E841BAD7-390A-41D8-A0BE-66ABA4BD8A5F}" destId="{59381816-5449-4434-9E77-2BCBEFC156AA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26BF9-77FC-4D95-8803-EE2484ABC63D}">
      <dsp:nvSpPr>
        <dsp:cNvPr id="0" name=""/>
        <dsp:cNvSpPr/>
      </dsp:nvSpPr>
      <dsp:spPr>
        <a:xfrm>
          <a:off x="3355330" y="2279820"/>
          <a:ext cx="1518939" cy="15189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Arial" panose="020B0604020202020204" pitchFamily="34" charset="0"/>
            <a:buNone/>
            <a:tabLst/>
          </a:pPr>
          <a:r>
            <a:rPr kumimoji="0" lang="ru-RU" altLang="ru-RU" sz="1500" b="1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Табачный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Arial" panose="020B0604020202020204" pitchFamily="34" charset="0"/>
            <a:buNone/>
            <a:tabLst/>
          </a:pPr>
          <a:r>
            <a:rPr kumimoji="0" lang="ru-RU" altLang="ru-RU" sz="1500" b="1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дым</a:t>
          </a:r>
          <a:endParaRPr kumimoji="0" lang="ru-RU" altLang="ru-RU" sz="1500" b="1" i="0" u="none" strike="noStrike" kern="1200" cap="none" normalizeH="0" baseline="0" smtClean="0">
            <a:ln>
              <a:noFill/>
            </a:ln>
            <a:solidFill>
              <a:srgbClr val="0000FF"/>
            </a:solidFill>
            <a:effectLst/>
            <a:latin typeface="Tahoma" panose="020B0604030504040204" pitchFamily="34" charset="0"/>
            <a:cs typeface="Arial" panose="020B0604020202020204" pitchFamily="34" charset="0"/>
          </a:endParaRPr>
        </a:p>
      </dsp:txBody>
      <dsp:txXfrm>
        <a:off x="3577773" y="2502263"/>
        <a:ext cx="1074053" cy="1074053"/>
      </dsp:txXfrm>
    </dsp:sp>
    <dsp:sp modelId="{B4DA4987-3587-402E-905E-823A255F0D9E}">
      <dsp:nvSpPr>
        <dsp:cNvPr id="0" name=""/>
        <dsp:cNvSpPr/>
      </dsp:nvSpPr>
      <dsp:spPr>
        <a:xfrm rot="16200000">
          <a:off x="3735897" y="1884307"/>
          <a:ext cx="757804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757804" y="166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95854" y="1881973"/>
        <a:ext cx="37890" cy="37890"/>
      </dsp:txXfrm>
    </dsp:sp>
    <dsp:sp modelId="{51C86BC1-1F31-48BD-8DC9-8F0373ED9D8E}">
      <dsp:nvSpPr>
        <dsp:cNvPr id="0" name=""/>
        <dsp:cNvSpPr/>
      </dsp:nvSpPr>
      <dsp:spPr>
        <a:xfrm>
          <a:off x="3355330" y="3076"/>
          <a:ext cx="1518939" cy="15189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Arial" panose="020B0604020202020204" pitchFamily="34" charset="0"/>
            <a:buNone/>
            <a:tabLst/>
          </a:pPr>
          <a:r>
            <a:rPr kumimoji="0" lang="ru-RU" altLang="ru-RU" sz="1600" b="0" i="0" u="none" strike="noStrike" kern="1200" cap="none" normalizeH="0" baseline="0" smtClean="0">
              <a:ln>
                <a:noFill/>
              </a:ln>
              <a:solidFill>
                <a:srgbClr val="A5002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Никотин!</a:t>
          </a:r>
          <a:endParaRPr kumimoji="0" lang="ru-RU" altLang="ru-RU" sz="1600" b="0" i="0" u="none" strike="noStrike" kern="1200" cap="none" normalizeH="0" baseline="0" smtClean="0">
            <a:ln>
              <a:noFill/>
            </a:ln>
            <a:solidFill>
              <a:srgbClr val="A50021"/>
            </a:solidFill>
            <a:effectLst/>
            <a:latin typeface="Tahoma" panose="020B0604030504040204" pitchFamily="34" charset="0"/>
            <a:cs typeface="Arial" panose="020B0604020202020204" pitchFamily="34" charset="0"/>
          </a:endParaRPr>
        </a:p>
      </dsp:txBody>
      <dsp:txXfrm>
        <a:off x="3577773" y="225519"/>
        <a:ext cx="1074053" cy="1074053"/>
      </dsp:txXfrm>
    </dsp:sp>
    <dsp:sp modelId="{F687B5B4-2F03-4A6A-B3A2-4180F24BA389}">
      <dsp:nvSpPr>
        <dsp:cNvPr id="0" name=""/>
        <dsp:cNvSpPr/>
      </dsp:nvSpPr>
      <dsp:spPr>
        <a:xfrm rot="19285714">
          <a:off x="4625912" y="2312915"/>
          <a:ext cx="757804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757804" y="166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85870" y="2310582"/>
        <a:ext cx="37890" cy="37890"/>
      </dsp:txXfrm>
    </dsp:sp>
    <dsp:sp modelId="{7FC6F1EA-08A7-4500-967B-A835ED2A31F6}">
      <dsp:nvSpPr>
        <dsp:cNvPr id="0" name=""/>
        <dsp:cNvSpPr/>
      </dsp:nvSpPr>
      <dsp:spPr>
        <a:xfrm>
          <a:off x="5135360" y="860293"/>
          <a:ext cx="1518939" cy="15189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Arial" panose="020B0604020202020204" pitchFamily="34" charset="0"/>
            <a:buNone/>
            <a:tabLst/>
          </a:pPr>
          <a:r>
            <a:rPr kumimoji="0" lang="ru-RU" altLang="ru-RU" sz="1600" b="0" i="0" u="none" strike="noStrike" kern="1200" cap="none" normalizeH="0" baseline="0" smtClean="0">
              <a:ln>
                <a:noFill/>
              </a:ln>
              <a:solidFill>
                <a:srgbClr val="A5002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Мышьяк!</a:t>
          </a:r>
          <a:endParaRPr kumimoji="0" lang="ru-RU" altLang="ru-RU" sz="1600" b="0" i="0" u="none" strike="noStrike" kern="1200" cap="none" normalizeH="0" baseline="0" smtClean="0">
            <a:ln>
              <a:noFill/>
            </a:ln>
            <a:solidFill>
              <a:srgbClr val="A50021"/>
            </a:solidFill>
            <a:effectLst/>
            <a:latin typeface="Tahoma" panose="020B0604030504040204" pitchFamily="34" charset="0"/>
            <a:cs typeface="Arial" panose="020B0604020202020204" pitchFamily="34" charset="0"/>
          </a:endParaRPr>
        </a:p>
      </dsp:txBody>
      <dsp:txXfrm>
        <a:off x="5357803" y="1082736"/>
        <a:ext cx="1074053" cy="1074053"/>
      </dsp:txXfrm>
    </dsp:sp>
    <dsp:sp modelId="{C7574D0D-5BF5-4999-BC5B-804BE1996F5F}">
      <dsp:nvSpPr>
        <dsp:cNvPr id="0" name=""/>
        <dsp:cNvSpPr/>
      </dsp:nvSpPr>
      <dsp:spPr>
        <a:xfrm rot="771429">
          <a:off x="4845728" y="3275991"/>
          <a:ext cx="757804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757804" y="166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05685" y="3273657"/>
        <a:ext cx="37890" cy="37890"/>
      </dsp:txXfrm>
    </dsp:sp>
    <dsp:sp modelId="{02519E13-9ADB-430A-A29A-2434D263C364}">
      <dsp:nvSpPr>
        <dsp:cNvPr id="0" name=""/>
        <dsp:cNvSpPr/>
      </dsp:nvSpPr>
      <dsp:spPr>
        <a:xfrm>
          <a:off x="5574991" y="2786444"/>
          <a:ext cx="1518939" cy="15189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Arial" panose="020B0604020202020204" pitchFamily="34" charset="0"/>
            <a:buNone/>
            <a:tabLst/>
          </a:pPr>
          <a:r>
            <a:rPr kumimoji="0" lang="ru-RU" altLang="ru-RU" sz="1600" b="0" i="0" u="none" strike="noStrike" kern="1200" cap="none" normalizeH="0" baseline="0" smtClean="0">
              <a:ln>
                <a:noFill/>
              </a:ln>
              <a:solidFill>
                <a:srgbClr val="A5002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Фенол!</a:t>
          </a:r>
          <a:endParaRPr kumimoji="0" lang="ru-RU" altLang="ru-RU" sz="1600" b="0" i="0" u="none" strike="noStrike" kern="1200" cap="none" normalizeH="0" baseline="0" smtClean="0">
            <a:ln>
              <a:noFill/>
            </a:ln>
            <a:solidFill>
              <a:srgbClr val="A50021"/>
            </a:solidFill>
            <a:effectLst/>
            <a:latin typeface="Tahoma" panose="020B0604030504040204" pitchFamily="34" charset="0"/>
            <a:cs typeface="Arial" panose="020B0604020202020204" pitchFamily="34" charset="0"/>
          </a:endParaRPr>
        </a:p>
      </dsp:txBody>
      <dsp:txXfrm>
        <a:off x="5797434" y="3008887"/>
        <a:ext cx="1074053" cy="1074053"/>
      </dsp:txXfrm>
    </dsp:sp>
    <dsp:sp modelId="{A2C8F4A7-FA8B-41BD-BB62-D0BE7CA8CFA0}">
      <dsp:nvSpPr>
        <dsp:cNvPr id="0" name=""/>
        <dsp:cNvSpPr/>
      </dsp:nvSpPr>
      <dsp:spPr>
        <a:xfrm rot="3857143">
          <a:off x="4229818" y="4048317"/>
          <a:ext cx="757804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757804" y="166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89776" y="4045983"/>
        <a:ext cx="37890" cy="37890"/>
      </dsp:txXfrm>
    </dsp:sp>
    <dsp:sp modelId="{E0B7217E-54F7-4139-A52C-864E7C89274A}">
      <dsp:nvSpPr>
        <dsp:cNvPr id="0" name=""/>
        <dsp:cNvSpPr/>
      </dsp:nvSpPr>
      <dsp:spPr>
        <a:xfrm>
          <a:off x="4343172" y="4331096"/>
          <a:ext cx="1518939" cy="15189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Arial" panose="020B0604020202020204" pitchFamily="34" charset="0"/>
            <a:buNone/>
            <a:tabLst/>
          </a:pPr>
          <a:r>
            <a:rPr kumimoji="0" lang="ru-RU" altLang="ru-RU" sz="1600" b="0" i="0" u="none" strike="noStrike" kern="1200" cap="none" normalizeH="0" baseline="0" smtClean="0">
              <a:ln>
                <a:noFill/>
              </a:ln>
              <a:solidFill>
                <a:srgbClr val="A5002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Полоний!</a:t>
          </a:r>
          <a:endParaRPr kumimoji="0" lang="ru-RU" altLang="ru-RU" sz="1600" b="0" i="0" u="none" strike="noStrike" kern="1200" cap="none" normalizeH="0" baseline="0" smtClean="0">
            <a:ln>
              <a:noFill/>
            </a:ln>
            <a:solidFill>
              <a:srgbClr val="A50021"/>
            </a:solidFill>
            <a:effectLst/>
            <a:latin typeface="Tahoma" panose="020B0604030504040204" pitchFamily="34" charset="0"/>
            <a:cs typeface="Arial" panose="020B0604020202020204" pitchFamily="34" charset="0"/>
          </a:endParaRPr>
        </a:p>
      </dsp:txBody>
      <dsp:txXfrm>
        <a:off x="4565615" y="4553539"/>
        <a:ext cx="1074053" cy="1074053"/>
      </dsp:txXfrm>
    </dsp:sp>
    <dsp:sp modelId="{7B38E73F-E988-442C-954C-67F44AB2BD84}">
      <dsp:nvSpPr>
        <dsp:cNvPr id="0" name=""/>
        <dsp:cNvSpPr/>
      </dsp:nvSpPr>
      <dsp:spPr>
        <a:xfrm rot="6942857">
          <a:off x="3241976" y="4048317"/>
          <a:ext cx="757804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757804" y="166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601933" y="4045983"/>
        <a:ext cx="37890" cy="37890"/>
      </dsp:txXfrm>
    </dsp:sp>
    <dsp:sp modelId="{6A98B833-CE50-46D2-B5EC-1F105B577ED0}">
      <dsp:nvSpPr>
        <dsp:cNvPr id="0" name=""/>
        <dsp:cNvSpPr/>
      </dsp:nvSpPr>
      <dsp:spPr>
        <a:xfrm>
          <a:off x="2367487" y="4331096"/>
          <a:ext cx="1518939" cy="15189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Arial" panose="020B0604020202020204" pitchFamily="34" charset="0"/>
            <a:buNone/>
            <a:tabLst/>
          </a:pPr>
          <a:r>
            <a:rPr kumimoji="0" lang="ru-RU" altLang="ru-RU" sz="1600" b="0" i="0" u="none" strike="noStrike" kern="1200" cap="none" normalizeH="0" baseline="0" smtClean="0">
              <a:ln>
                <a:noFill/>
              </a:ln>
              <a:solidFill>
                <a:srgbClr val="A5002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Сажа!</a:t>
          </a:r>
          <a:endParaRPr kumimoji="0" lang="ru-RU" altLang="ru-RU" sz="1600" b="0" i="0" u="none" strike="noStrike" kern="1200" cap="none" normalizeH="0" baseline="0" smtClean="0">
            <a:ln>
              <a:noFill/>
            </a:ln>
            <a:solidFill>
              <a:srgbClr val="A50021"/>
            </a:solidFill>
            <a:effectLst/>
            <a:latin typeface="Tahoma" panose="020B0604030504040204" pitchFamily="34" charset="0"/>
            <a:cs typeface="Arial" panose="020B0604020202020204" pitchFamily="34" charset="0"/>
          </a:endParaRPr>
        </a:p>
      </dsp:txBody>
      <dsp:txXfrm>
        <a:off x="2589930" y="4553539"/>
        <a:ext cx="1074053" cy="1074053"/>
      </dsp:txXfrm>
    </dsp:sp>
    <dsp:sp modelId="{5F323293-2F04-474F-8444-CBBA1D42C095}">
      <dsp:nvSpPr>
        <dsp:cNvPr id="0" name=""/>
        <dsp:cNvSpPr/>
      </dsp:nvSpPr>
      <dsp:spPr>
        <a:xfrm rot="10028571">
          <a:off x="2626066" y="3275991"/>
          <a:ext cx="757804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757804" y="166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986023" y="3273657"/>
        <a:ext cx="37890" cy="37890"/>
      </dsp:txXfrm>
    </dsp:sp>
    <dsp:sp modelId="{76273783-76C2-4E21-9A7B-A63E1052D8BE}">
      <dsp:nvSpPr>
        <dsp:cNvPr id="0" name=""/>
        <dsp:cNvSpPr/>
      </dsp:nvSpPr>
      <dsp:spPr>
        <a:xfrm>
          <a:off x="1135668" y="2786444"/>
          <a:ext cx="1518939" cy="15189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Arial" panose="020B0604020202020204" pitchFamily="34" charset="0"/>
            <a:buNone/>
            <a:tabLst/>
          </a:pPr>
          <a:r>
            <a:rPr kumimoji="0" lang="ru-RU" altLang="ru-RU" sz="1600" b="0" i="0" u="none" strike="noStrike" kern="1200" cap="none" normalizeH="0" baseline="0" smtClean="0">
              <a:ln>
                <a:noFill/>
              </a:ln>
              <a:solidFill>
                <a:srgbClr val="A5002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Синильная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Arial" panose="020B0604020202020204" pitchFamily="34" charset="0"/>
            <a:buNone/>
            <a:tabLst/>
          </a:pPr>
          <a:r>
            <a:rPr kumimoji="0" lang="ru-RU" altLang="ru-RU" sz="1600" b="0" i="0" u="none" strike="noStrike" kern="1200" cap="none" normalizeH="0" baseline="0" smtClean="0">
              <a:ln>
                <a:noFill/>
              </a:ln>
              <a:solidFill>
                <a:srgbClr val="A5002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Кислота!</a:t>
          </a:r>
          <a:endParaRPr kumimoji="0" lang="ru-RU" altLang="ru-RU" sz="1600" b="0" i="0" u="none" strike="noStrike" kern="1200" cap="none" normalizeH="0" baseline="0" smtClean="0">
            <a:ln>
              <a:noFill/>
            </a:ln>
            <a:solidFill>
              <a:srgbClr val="A50021"/>
            </a:solidFill>
            <a:effectLst/>
            <a:latin typeface="Tahoma" panose="020B0604030504040204" pitchFamily="34" charset="0"/>
            <a:cs typeface="Arial" panose="020B0604020202020204" pitchFamily="34" charset="0"/>
          </a:endParaRPr>
        </a:p>
      </dsp:txBody>
      <dsp:txXfrm>
        <a:off x="1358111" y="3008887"/>
        <a:ext cx="1074053" cy="1074053"/>
      </dsp:txXfrm>
    </dsp:sp>
    <dsp:sp modelId="{897A133D-3632-4501-8705-E123BB83718C}">
      <dsp:nvSpPr>
        <dsp:cNvPr id="0" name=""/>
        <dsp:cNvSpPr/>
      </dsp:nvSpPr>
      <dsp:spPr>
        <a:xfrm rot="13114286">
          <a:off x="2845882" y="2312915"/>
          <a:ext cx="757804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757804" y="166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05839" y="2310582"/>
        <a:ext cx="37890" cy="37890"/>
      </dsp:txXfrm>
    </dsp:sp>
    <dsp:sp modelId="{59381816-5449-4434-9E77-2BCBEFC156AA}">
      <dsp:nvSpPr>
        <dsp:cNvPr id="0" name=""/>
        <dsp:cNvSpPr/>
      </dsp:nvSpPr>
      <dsp:spPr>
        <a:xfrm>
          <a:off x="1575299" y="860293"/>
          <a:ext cx="1518939" cy="15189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FFFFFF"/>
            </a:buClr>
            <a:buSzPct val="100000"/>
            <a:buFont typeface="Arial" panose="020B0604020202020204" pitchFamily="34" charset="0"/>
            <a:buNone/>
            <a:tabLst/>
          </a:pPr>
          <a:r>
            <a:rPr kumimoji="0" lang="ru-RU" altLang="ru-RU" sz="1600" b="0" i="0" u="none" strike="noStrike" kern="1200" cap="none" normalizeH="0" baseline="0" smtClean="0">
              <a:ln>
                <a:noFill/>
              </a:ln>
              <a:solidFill>
                <a:srgbClr val="A5002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Ацетилен!</a:t>
          </a:r>
          <a:endParaRPr kumimoji="0" lang="ru-RU" altLang="ru-RU" sz="1600" b="0" i="0" u="none" strike="noStrike" kern="1200" cap="none" normalizeH="0" baseline="0" smtClean="0">
            <a:ln>
              <a:noFill/>
            </a:ln>
            <a:solidFill>
              <a:srgbClr val="A50021"/>
            </a:solidFill>
            <a:effectLst/>
            <a:latin typeface="Tahoma" panose="020B0604030504040204" pitchFamily="34" charset="0"/>
            <a:cs typeface="Arial" panose="020B0604020202020204" pitchFamily="34" charset="0"/>
          </a:endParaRPr>
        </a:p>
      </dsp:txBody>
      <dsp:txXfrm>
        <a:off x="1797742" y="1082736"/>
        <a:ext cx="1074053" cy="1074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411BE-EA7C-4EC4-B17F-ED160A4E3284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9326A-2EFC-4469-901F-ABBDC72CB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236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Calibri" panose="020F0502020204030204" pitchFamily="34" charset="0"/>
              <a:buNone/>
            </a:pPr>
            <a:fld id="{C367B66B-88F5-405D-A38F-A5D19947432C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 typeface="Calibri" panose="020F0502020204030204" pitchFamily="34" charset="0"/>
                <a:buNone/>
              </a:pPr>
              <a:t>3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46083" name="Rectangle 2"/>
          <p:cNvSpPr>
            <a:spLocks noGrp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03554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Calibri" panose="020F0502020204030204" pitchFamily="34" charset="0"/>
              <a:buNone/>
            </a:pPr>
            <a:fld id="{850C03C9-0F85-4E9C-96A3-9A73CBE13387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 typeface="Calibri" panose="020F0502020204030204" pitchFamily="34" charset="0"/>
                <a:buNone/>
              </a:pPr>
              <a:t>5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endParaRPr lang="ru-RU" altLang="ru-RU" sz="4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9156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/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fld id="{FE71F2F3-8C5A-4292-9545-86AC2B499897}" type="slidenum"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Font typeface="Calibri" panose="020F0502020204030204" pitchFamily="34" charset="0"/>
                <a:buNone/>
              </a:pPr>
              <a:t>5</a:t>
            </a:fld>
            <a:endParaRPr lang="ru-RU" alt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378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Calibri" panose="020F0502020204030204" pitchFamily="34" charset="0"/>
              <a:buNone/>
            </a:pPr>
            <a:fld id="{88191C47-6143-454F-8A63-6E1703645311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Font typeface="Calibri" panose="020F0502020204030204" pitchFamily="34" charset="0"/>
                <a:buNone/>
              </a:pPr>
              <a:t>7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endParaRPr lang="ru-RU" altLang="ru-RU" sz="4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4276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/>
          </a:p>
        </p:txBody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fld id="{B7CB0A40-D1FF-452A-850D-26EF9D92D163}" type="slidenum"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Font typeface="Calibri" panose="020F0502020204030204" pitchFamily="34" charset="0"/>
                <a:buNone/>
              </a:pPr>
              <a:t>7</a:t>
            </a:fld>
            <a:endParaRPr lang="ru-RU" alt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13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8F74-745A-48F4-BC15-6FE7F73CFCE6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EA46-B0E5-4A25-8919-C856B274C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363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8F74-745A-48F4-BC15-6FE7F73CFCE6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EA46-B0E5-4A25-8919-C856B274C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34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8F74-745A-48F4-BC15-6FE7F73CFCE6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EA46-B0E5-4A25-8919-C856B274C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871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4771E-7A27-4B85-ADAE-B256DD8567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56011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8F74-745A-48F4-BC15-6FE7F73CFCE6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EA46-B0E5-4A25-8919-C856B274C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43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8F74-745A-48F4-BC15-6FE7F73CFCE6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EA46-B0E5-4A25-8919-C856B274C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235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8F74-745A-48F4-BC15-6FE7F73CFCE6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EA46-B0E5-4A25-8919-C856B274C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18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8F74-745A-48F4-BC15-6FE7F73CFCE6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EA46-B0E5-4A25-8919-C856B274C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64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8F74-745A-48F4-BC15-6FE7F73CFCE6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EA46-B0E5-4A25-8919-C856B274C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979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8F74-745A-48F4-BC15-6FE7F73CFCE6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EA46-B0E5-4A25-8919-C856B274C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2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8F74-745A-48F4-BC15-6FE7F73CFCE6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EA46-B0E5-4A25-8919-C856B274C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41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8F74-745A-48F4-BC15-6FE7F73CFCE6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DEA46-B0E5-4A25-8919-C856B274C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10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48F74-745A-48F4-BC15-6FE7F73CFCE6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DEA46-B0E5-4A25-8919-C856B274C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02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0"/>
            <a:ext cx="9144000" cy="1032258"/>
          </a:xfrm>
        </p:spPr>
        <p:txBody>
          <a:bodyPr/>
          <a:lstStyle/>
          <a:p>
            <a:r>
              <a:rPr lang="ru-RU" b="1" dirty="0" smtClean="0"/>
              <a:t>Курить – здоровью вредить</a:t>
            </a:r>
            <a:endParaRPr lang="ru-RU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7269" y="1298821"/>
            <a:ext cx="8400392" cy="571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59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епельница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627" y="1237045"/>
            <a:ext cx="6741656" cy="504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7268" y="457229"/>
            <a:ext cx="79563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Курение – 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 опасное </a:t>
            </a: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увлечение</a:t>
            </a:r>
            <a:endParaRPr lang="ru-RU" alt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074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" y="374878"/>
            <a:ext cx="10878588" cy="648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91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1" y="570516"/>
            <a:ext cx="11022677" cy="6827812"/>
          </a:xfrm>
        </p:spPr>
      </p:pic>
    </p:spTree>
    <p:extLst>
      <p:ext uri="{BB962C8B-B14F-4D97-AF65-F5344CB8AC3E}">
        <p14:creationId xmlns:p14="http://schemas.microsoft.com/office/powerpoint/2010/main" val="4254225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8" y="46240"/>
            <a:ext cx="10706793" cy="6811760"/>
          </a:xfrm>
        </p:spPr>
      </p:pic>
    </p:spTree>
    <p:extLst>
      <p:ext uri="{BB962C8B-B14F-4D97-AF65-F5344CB8AC3E}">
        <p14:creationId xmlns:p14="http://schemas.microsoft.com/office/powerpoint/2010/main" val="91032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9553" y="570404"/>
            <a:ext cx="7050578" cy="6761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/>
              <a:t>Благоразумие</a:t>
            </a:r>
          </a:p>
          <a:p>
            <a:pPr marL="0" indent="0">
              <a:buNone/>
            </a:pPr>
            <a:r>
              <a:rPr lang="ru-RU" sz="3200" b="1" dirty="0" smtClean="0"/>
              <a:t>Слабоволие</a:t>
            </a:r>
          </a:p>
          <a:p>
            <a:pPr marL="0" indent="0">
              <a:buNone/>
            </a:pPr>
            <a:r>
              <a:rPr lang="ru-RU" sz="3200" b="1" dirty="0" smtClean="0"/>
              <a:t>Любопытство</a:t>
            </a:r>
          </a:p>
          <a:p>
            <a:pPr marL="0" indent="0">
              <a:buNone/>
            </a:pPr>
            <a:r>
              <a:rPr lang="ru-RU" sz="3200" b="1" dirty="0" smtClean="0"/>
              <a:t>Малодушие</a:t>
            </a:r>
          </a:p>
          <a:p>
            <a:pPr marL="0" indent="0">
              <a:buNone/>
            </a:pPr>
            <a:r>
              <a:rPr lang="ru-RU" sz="3200" b="1" dirty="0" smtClean="0"/>
              <a:t>Зависть</a:t>
            </a:r>
          </a:p>
          <a:p>
            <a:pPr marL="0" indent="0">
              <a:buNone/>
            </a:pPr>
            <a:r>
              <a:rPr lang="ru-RU" sz="3200" b="1" dirty="0" smtClean="0"/>
              <a:t>Сила воли</a:t>
            </a:r>
          </a:p>
          <a:p>
            <a:pPr marL="0" indent="0">
              <a:buNone/>
            </a:pPr>
            <a:r>
              <a:rPr lang="ru-RU" sz="3200" b="1" dirty="0" smtClean="0"/>
              <a:t>Осторожность</a:t>
            </a:r>
          </a:p>
          <a:p>
            <a:pPr marL="0" indent="0">
              <a:buNone/>
            </a:pPr>
            <a:r>
              <a:rPr lang="ru-RU" sz="3200" b="1" dirty="0" smtClean="0"/>
              <a:t>Трудолюбие</a:t>
            </a:r>
          </a:p>
          <a:p>
            <a:pPr marL="0" indent="0">
              <a:buNone/>
            </a:pPr>
            <a:r>
              <a:rPr lang="ru-RU" sz="3200" b="1" dirty="0" smtClean="0"/>
              <a:t>Любовь к спорту</a:t>
            </a:r>
          </a:p>
          <a:p>
            <a:pPr marL="0" indent="0">
              <a:buNone/>
            </a:pPr>
            <a:r>
              <a:rPr lang="ru-RU" sz="3200" b="1" dirty="0" smtClean="0"/>
              <a:t>Склонность к подражанию</a:t>
            </a:r>
          </a:p>
          <a:p>
            <a:pPr marL="0" indent="0">
              <a:buNone/>
            </a:pPr>
            <a:r>
              <a:rPr lang="ru-RU" sz="3200" b="1" dirty="0" smtClean="0"/>
              <a:t>Раздражительность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65599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327" y="365125"/>
            <a:ext cx="11651673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 «Как отказаться от предложения закурить»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Вежливо и спокойно скажи «Нет, спасибо!»</a:t>
            </a:r>
          </a:p>
          <a:p>
            <a:pPr marL="514350" indent="-514350">
              <a:buAutoNum type="arabicPeriod"/>
            </a:pPr>
            <a:r>
              <a:rPr lang="ru-RU" dirty="0" smtClean="0"/>
              <a:t>Не только откажи, но и объясни причину отказа.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Настойчиво и уверенно повтори свой отказ.</a:t>
            </a:r>
          </a:p>
          <a:p>
            <a:pPr marL="514350" indent="-514350">
              <a:buAutoNum type="arabicPeriod"/>
            </a:pPr>
            <a:r>
              <a:rPr lang="ru-RU" dirty="0" smtClean="0"/>
              <a:t>Заведи разговор на другую тему, возьми инициативу в свои руки.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Просто уйди. Иногда это самый лучший способ.</a:t>
            </a:r>
          </a:p>
          <a:p>
            <a:pPr marL="514350" indent="-514350">
              <a:buAutoNum type="arabicPeriod"/>
            </a:pPr>
            <a:r>
              <a:rPr lang="ru-RU" dirty="0" smtClean="0"/>
              <a:t>Избегай сомнительных встреч, сомнительных заведений.</a:t>
            </a:r>
          </a:p>
          <a:p>
            <a:pPr marL="514350" indent="-514350">
              <a:buAutoNum type="arabicPeriod"/>
            </a:pPr>
            <a:r>
              <a:rPr lang="ru-RU" dirty="0" smtClean="0"/>
              <a:t>Будь с теми, кто поддерживает тебя и тоже может отказаться.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240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301" y="565266"/>
            <a:ext cx="5872063" cy="5644442"/>
          </a:xfrm>
        </p:spPr>
      </p:pic>
    </p:spTree>
    <p:extLst>
      <p:ext uri="{BB962C8B-B14F-4D97-AF65-F5344CB8AC3E}">
        <p14:creationId xmlns:p14="http://schemas.microsoft.com/office/powerpoint/2010/main" val="2448340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80" y="636906"/>
            <a:ext cx="5963502" cy="5963502"/>
          </a:xfrm>
        </p:spPr>
      </p:pic>
    </p:spTree>
    <p:extLst>
      <p:ext uri="{BB962C8B-B14F-4D97-AF65-F5344CB8AC3E}">
        <p14:creationId xmlns:p14="http://schemas.microsoft.com/office/powerpoint/2010/main" val="1857014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4212"/>
          </a:xfrm>
        </p:spPr>
        <p:txBody>
          <a:bodyPr>
            <a:noAutofit/>
          </a:bodyPr>
          <a:lstStyle/>
          <a:p>
            <a:r>
              <a:rPr lang="ru-RU" sz="2800" b="1" smtClean="0">
                <a:solidFill>
                  <a:srgbClr val="002060"/>
                </a:solidFill>
              </a:rPr>
              <a:t>                    В</a:t>
            </a:r>
            <a:r>
              <a:rPr lang="ru-RU" sz="2800" b="1" dirty="0" smtClean="0">
                <a:solidFill>
                  <a:srgbClr val="002060"/>
                </a:solidFill>
              </a:rPr>
              <a:t>. Маяковский «Я </a:t>
            </a:r>
            <a:r>
              <a:rPr lang="ru-RU" sz="2800" b="1" dirty="0">
                <a:solidFill>
                  <a:srgbClr val="002060"/>
                </a:solidFill>
              </a:rPr>
              <a:t>счастлив!»</a:t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5596" y="864525"/>
            <a:ext cx="5678979" cy="5777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меня огромная радость.</a:t>
            </a:r>
          </a:p>
          <a:p>
            <a:pPr marL="0" indent="0">
              <a:buNone/>
            </a:pP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Разулыбьте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сочувственные лица.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обязательно поделиться надо, 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стихами хотя бы поделиться.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дышу как слон,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походка моя легка, и ночь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пронеслась, как чудесный сон,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единого кашля и плевка…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стал определённый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весельчак и остряк –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ну, просто – душа общества –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Граждане, вы утомились от ожиданья,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 корить и крыть.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волнуйтесь, сообщаю: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граждане, я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– бросил курить.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Желаю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курильщикам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испытать такое чувство.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88785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34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2" y="159527"/>
            <a:ext cx="3146165" cy="372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825" y="252318"/>
            <a:ext cx="4498297" cy="3377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030" y="159527"/>
            <a:ext cx="3128688" cy="36819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68" y="3990753"/>
            <a:ext cx="4261918" cy="2978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60" y="3750328"/>
            <a:ext cx="4637676" cy="345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18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"/>
            <a:ext cx="12549352" cy="5943284"/>
          </a:xfrm>
        </p:spPr>
        <p:txBody>
          <a:bodyPr/>
          <a:lstStyle/>
          <a:p>
            <a:pPr>
              <a:spcBef>
                <a:spcPts val="600"/>
              </a:spcBef>
              <a:buNone/>
            </a:pPr>
            <a:r>
              <a:rPr lang="ru-RU" altLang="ru-RU" sz="4000" b="1" dirty="0">
                <a:solidFill>
                  <a:srgbClr val="0000FF"/>
                </a:solidFill>
                <a:latin typeface="PragmaticaKMM" pitchFamily="2" charset="0"/>
              </a:rPr>
              <a:t>    </a:t>
            </a:r>
            <a:r>
              <a:rPr lang="ru-RU" altLang="ru-RU" sz="4000" b="1" dirty="0" smtClean="0">
                <a:solidFill>
                  <a:srgbClr val="0000FF"/>
                </a:solidFill>
                <a:latin typeface="PragmaticaKMM" pitchFamily="2" charset="0"/>
              </a:rPr>
              <a:t>Христофор Колумб                 Индейцы</a:t>
            </a:r>
            <a:endParaRPr lang="ru-RU" altLang="ru-RU" sz="4000" b="1" dirty="0">
              <a:solidFill>
                <a:srgbClr val="0000FF"/>
              </a:solidFill>
            </a:endParaRPr>
          </a:p>
        </p:txBody>
      </p:sp>
      <p:pic>
        <p:nvPicPr>
          <p:cNvPr id="41987" name="Picture 4" descr="Колум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13" y="1022378"/>
            <a:ext cx="5069592" cy="546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Одежда индейце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805" y="1195408"/>
            <a:ext cx="5990897" cy="528829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1195408"/>
            <a:ext cx="2706687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798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eaLnBrk="1" hangingPunct="1"/>
            <a:r>
              <a:rPr lang="ru-RU" altLang="ru-RU" sz="6000" b="1" dirty="0" smtClean="0">
                <a:solidFill>
                  <a:srgbClr val="002060"/>
                </a:solidFill>
              </a:rPr>
              <a:t>     Император </a:t>
            </a:r>
            <a:r>
              <a:rPr lang="ru-RU" altLang="ru-RU" sz="6000" b="1" dirty="0">
                <a:solidFill>
                  <a:srgbClr val="002060"/>
                </a:solidFill>
              </a:rPr>
              <a:t>Пётр 1-й</a:t>
            </a:r>
          </a:p>
        </p:txBody>
      </p:sp>
      <p:pic>
        <p:nvPicPr>
          <p:cNvPr id="8" name="Picture 2" descr="https://avatars.mds.yandex.net/get-zen_doc/1917356/pub_5d821dcbd5bbc300add08f0a_5d822220fc69ab00ae085467/scale_120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32" y="1078961"/>
            <a:ext cx="3980854" cy="593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7856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767661-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896" y="175720"/>
            <a:ext cx="8723587" cy="654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2208213" y="3333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ru-RU" altLang="ru-RU" sz="6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Табак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847851" y="1981200"/>
            <a:ext cx="85693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90000"/>
              </a:lnSpc>
            </a:pPr>
            <a:r>
              <a:rPr lang="ru-RU" altLang="ru-RU" sz="2800" b="1" i="1">
                <a:solidFill>
                  <a:srgbClr val="FFFFFF"/>
                </a:solidFill>
              </a:rPr>
              <a:t>Травянистое растение</a:t>
            </a:r>
          </a:p>
          <a:p>
            <a:pPr defTabSz="914400">
              <a:lnSpc>
                <a:spcPct val="90000"/>
              </a:lnSpc>
            </a:pPr>
            <a:r>
              <a:rPr lang="ru-RU" altLang="ru-RU" sz="2800" b="1" i="1">
                <a:solidFill>
                  <a:srgbClr val="FFFFFF"/>
                </a:solidFill>
              </a:rPr>
              <a:t>Родина – Южная Америка</a:t>
            </a:r>
          </a:p>
          <a:p>
            <a:pPr defTabSz="914400">
              <a:lnSpc>
                <a:spcPct val="90000"/>
              </a:lnSpc>
            </a:pPr>
            <a:r>
              <a:rPr lang="ru-RU" altLang="ru-RU" sz="2800" b="1" i="1">
                <a:solidFill>
                  <a:srgbClr val="FFFFFF"/>
                </a:solidFill>
              </a:rPr>
              <a:t>Растет там, где тепло, влажно и дождливо</a:t>
            </a:r>
          </a:p>
          <a:p>
            <a:pPr defTabSz="914400">
              <a:lnSpc>
                <a:spcPct val="90000"/>
              </a:lnSpc>
            </a:pPr>
            <a:r>
              <a:rPr lang="ru-RU" altLang="ru-RU" sz="2800" b="1" i="1">
                <a:solidFill>
                  <a:srgbClr val="FFFFFF"/>
                </a:solidFill>
              </a:rPr>
              <a:t>Используют листья, нарезают их, прогревают и высушивают</a:t>
            </a:r>
          </a:p>
          <a:p>
            <a:pPr defTabSz="914400">
              <a:lnSpc>
                <a:spcPct val="90000"/>
              </a:lnSpc>
            </a:pPr>
            <a:r>
              <a:rPr lang="ru-RU" altLang="ru-RU" sz="2800" b="1" i="1">
                <a:solidFill>
                  <a:srgbClr val="FFFFFF"/>
                </a:solidFill>
              </a:rPr>
              <a:t>Получают сигары, сигареты и трубочный табак</a:t>
            </a:r>
          </a:p>
        </p:txBody>
      </p:sp>
    </p:spTree>
    <p:extLst>
      <p:ext uri="{BB962C8B-B14F-4D97-AF65-F5344CB8AC3E}">
        <p14:creationId xmlns:p14="http://schemas.microsoft.com/office/powerpoint/2010/main" val="2483467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8" y="0"/>
            <a:ext cx="60607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6756" y="0"/>
            <a:ext cx="6015244" cy="557048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642537" y="5916204"/>
            <a:ext cx="628518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altLang="ru-RU" sz="2400" b="1" dirty="0">
                <a:solidFill>
                  <a:srgbClr val="0000FF"/>
                </a:solidFill>
              </a:rPr>
              <a:t>Таким красивым и безобидным                                                             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altLang="ru-RU" sz="2400" b="1" dirty="0">
                <a:solidFill>
                  <a:srgbClr val="0000FF"/>
                </a:solidFill>
              </a:rPr>
              <a:t>           выглядит табачный цветок.</a:t>
            </a:r>
          </a:p>
        </p:txBody>
      </p:sp>
    </p:spTree>
    <p:extLst>
      <p:ext uri="{BB962C8B-B14F-4D97-AF65-F5344CB8AC3E}">
        <p14:creationId xmlns:p14="http://schemas.microsoft.com/office/powerpoint/2010/main" val="10186451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919288" y="549276"/>
          <a:ext cx="822960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3299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336331" y="214314"/>
            <a:ext cx="4330919" cy="64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spcBef>
                <a:spcPct val="20000"/>
              </a:spcBef>
              <a:buChar char="•"/>
              <a:tabLst>
                <a:tab pos="773113" algn="l"/>
                <a:tab pos="1687513" algn="l"/>
                <a:tab pos="2601913" algn="l"/>
                <a:tab pos="3516313" algn="l"/>
                <a:tab pos="4430713" algn="l"/>
                <a:tab pos="5345113" algn="l"/>
                <a:tab pos="6259513" algn="l"/>
                <a:tab pos="7173913" algn="l"/>
                <a:tab pos="8088313" algn="l"/>
                <a:tab pos="9002713" algn="l"/>
                <a:tab pos="99171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73113" algn="l"/>
                <a:tab pos="1687513" algn="l"/>
                <a:tab pos="2601913" algn="l"/>
                <a:tab pos="3516313" algn="l"/>
                <a:tab pos="4430713" algn="l"/>
                <a:tab pos="5345113" algn="l"/>
                <a:tab pos="6259513" algn="l"/>
                <a:tab pos="7173913" algn="l"/>
                <a:tab pos="8088313" algn="l"/>
                <a:tab pos="9002713" algn="l"/>
                <a:tab pos="9917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73113" algn="l"/>
                <a:tab pos="1687513" algn="l"/>
                <a:tab pos="2601913" algn="l"/>
                <a:tab pos="3516313" algn="l"/>
                <a:tab pos="4430713" algn="l"/>
                <a:tab pos="5345113" algn="l"/>
                <a:tab pos="6259513" algn="l"/>
                <a:tab pos="7173913" algn="l"/>
                <a:tab pos="8088313" algn="l"/>
                <a:tab pos="9002713" algn="l"/>
                <a:tab pos="99171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73113" algn="l"/>
                <a:tab pos="1687513" algn="l"/>
                <a:tab pos="2601913" algn="l"/>
                <a:tab pos="3516313" algn="l"/>
                <a:tab pos="4430713" algn="l"/>
                <a:tab pos="5345113" algn="l"/>
                <a:tab pos="6259513" algn="l"/>
                <a:tab pos="7173913" algn="l"/>
                <a:tab pos="8088313" algn="l"/>
                <a:tab pos="9002713" algn="l"/>
                <a:tab pos="99171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73113" algn="l"/>
                <a:tab pos="1687513" algn="l"/>
                <a:tab pos="2601913" algn="l"/>
                <a:tab pos="3516313" algn="l"/>
                <a:tab pos="4430713" algn="l"/>
                <a:tab pos="5345113" algn="l"/>
                <a:tab pos="6259513" algn="l"/>
                <a:tab pos="7173913" algn="l"/>
                <a:tab pos="8088313" algn="l"/>
                <a:tab pos="9002713" algn="l"/>
                <a:tab pos="99171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73113" algn="l"/>
                <a:tab pos="1687513" algn="l"/>
                <a:tab pos="2601913" algn="l"/>
                <a:tab pos="3516313" algn="l"/>
                <a:tab pos="4430713" algn="l"/>
                <a:tab pos="5345113" algn="l"/>
                <a:tab pos="6259513" algn="l"/>
                <a:tab pos="7173913" algn="l"/>
                <a:tab pos="8088313" algn="l"/>
                <a:tab pos="9002713" algn="l"/>
                <a:tab pos="99171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73113" algn="l"/>
                <a:tab pos="1687513" algn="l"/>
                <a:tab pos="2601913" algn="l"/>
                <a:tab pos="3516313" algn="l"/>
                <a:tab pos="4430713" algn="l"/>
                <a:tab pos="5345113" algn="l"/>
                <a:tab pos="6259513" algn="l"/>
                <a:tab pos="7173913" algn="l"/>
                <a:tab pos="8088313" algn="l"/>
                <a:tab pos="9002713" algn="l"/>
                <a:tab pos="99171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73113" algn="l"/>
                <a:tab pos="1687513" algn="l"/>
                <a:tab pos="2601913" algn="l"/>
                <a:tab pos="3516313" algn="l"/>
                <a:tab pos="4430713" algn="l"/>
                <a:tab pos="5345113" algn="l"/>
                <a:tab pos="6259513" algn="l"/>
                <a:tab pos="7173913" algn="l"/>
                <a:tab pos="8088313" algn="l"/>
                <a:tab pos="9002713" algn="l"/>
                <a:tab pos="99171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73113" algn="l"/>
                <a:tab pos="1687513" algn="l"/>
                <a:tab pos="2601913" algn="l"/>
                <a:tab pos="3516313" algn="l"/>
                <a:tab pos="4430713" algn="l"/>
                <a:tab pos="5345113" algn="l"/>
                <a:tab pos="6259513" algn="l"/>
                <a:tab pos="7173913" algn="l"/>
                <a:tab pos="8088313" algn="l"/>
                <a:tab pos="9002713" algn="l"/>
                <a:tab pos="99171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700"/>
              </a:spcBef>
              <a:buClr>
                <a:srgbClr val="FEB80A"/>
              </a:buClr>
              <a:buSzPct val="95000"/>
              <a:buNone/>
            </a:pPr>
            <a:r>
              <a:rPr lang="en-US" alt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¼ капли никотина убивает кролика,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½ капли – собаку,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капля никотина смертельна для 3 лошадей.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человека смертельная доза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50 до 100 мг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FEB80A"/>
              </a:buClr>
              <a:buSzPct val="9500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(2-3 капли) одномоментного поступления в организм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(20-25 сигарет).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1484313"/>
            <a:ext cx="5529262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00FF"/>
                </a:solidFill>
              </a:rPr>
              <a:t>Смертельные дозы никотина:</a:t>
            </a:r>
          </a:p>
        </p:txBody>
      </p:sp>
    </p:spTree>
    <p:extLst>
      <p:ext uri="{BB962C8B-B14F-4D97-AF65-F5344CB8AC3E}">
        <p14:creationId xmlns:p14="http://schemas.microsoft.com/office/powerpoint/2010/main" val="8644230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8686800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00FF"/>
                </a:solidFill>
              </a:rPr>
              <a:t>  КАПЛЯ НИКОТИНА УБИВАЕТ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4" y="1484313"/>
            <a:ext cx="5627687" cy="50403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>
                <a:solidFill>
                  <a:schemeClr val="bg1"/>
                </a:solidFill>
              </a:rPr>
              <a:t>0,00001 гр – ВОРОБЬЯ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chemeClr val="bg1"/>
                </a:solidFill>
              </a:rPr>
              <a:t>0,004-0,005 гр – ЛОЩАДЬ</a:t>
            </a:r>
          </a:p>
          <a:p>
            <a:pPr eaLnBrk="1" hangingPunct="1">
              <a:buFontTx/>
              <a:buNone/>
            </a:pPr>
            <a:endParaRPr lang="ru-RU" altLang="ru-RU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ru-RU" altLang="ru-RU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chemeClr val="bg1"/>
                </a:solidFill>
              </a:rPr>
              <a:t>0001 гр – ЛЯГУШКУ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chemeClr val="bg1"/>
                </a:solidFill>
              </a:rPr>
              <a:t>0,01-0,08 гр - ЧЕЛОВЕКА</a:t>
            </a:r>
          </a:p>
          <a:p>
            <a:pPr eaLnBrk="1" hangingPunct="1">
              <a:buFontTx/>
              <a:buNone/>
            </a:pPr>
            <a:endParaRPr lang="ru-RU" altLang="ru-RU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ru-RU" altLang="ru-RU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ru-RU" altLang="ru-RU" smtClean="0">
              <a:solidFill>
                <a:schemeClr val="bg1"/>
              </a:solidFill>
            </a:endParaRPr>
          </a:p>
        </p:txBody>
      </p:sp>
      <p:pic>
        <p:nvPicPr>
          <p:cNvPr id="55300" name="Picture 4" descr="nikotin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196976"/>
            <a:ext cx="777557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8258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52" y="84082"/>
            <a:ext cx="10450539" cy="584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6682" y="6111794"/>
            <a:ext cx="7517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0000FF"/>
                </a:solidFill>
              </a:rPr>
              <a:t>Курение - один из </a:t>
            </a:r>
            <a:r>
              <a:rPr lang="ru-RU" altLang="ru-RU" sz="2400" b="1" dirty="0" smtClean="0">
                <a:solidFill>
                  <a:srgbClr val="0000FF"/>
                </a:solidFill>
              </a:rPr>
              <a:t>самых распространенных </a:t>
            </a:r>
            <a:r>
              <a:rPr lang="ru-RU" altLang="ru-RU" sz="2400" b="1" dirty="0">
                <a:solidFill>
                  <a:srgbClr val="0000FF"/>
                </a:solidFill>
              </a:rPr>
              <a:t>пороков! </a:t>
            </a:r>
          </a:p>
        </p:txBody>
      </p:sp>
    </p:spTree>
    <p:extLst>
      <p:ext uri="{BB962C8B-B14F-4D97-AF65-F5344CB8AC3E}">
        <p14:creationId xmlns:p14="http://schemas.microsoft.com/office/powerpoint/2010/main" val="2624630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</TotalTime>
  <Words>356</Words>
  <Application>Microsoft Office PowerPoint</Application>
  <PresentationFormat>Широкоэкранный</PresentationFormat>
  <Paragraphs>78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Курить – здоровью вредить</vt:lpstr>
      <vt:lpstr>Презентация PowerPoint</vt:lpstr>
      <vt:lpstr>     Император Пётр 1-й</vt:lpstr>
      <vt:lpstr>Презентация PowerPoint</vt:lpstr>
      <vt:lpstr>Презентация PowerPoint</vt:lpstr>
      <vt:lpstr>Презентация PowerPoint</vt:lpstr>
      <vt:lpstr>Смертельные дозы никотина:</vt:lpstr>
      <vt:lpstr>  КАПЛЯ НИКОТИНА УБИВАЕТ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«Как отказаться от предложения закурить» </vt:lpstr>
      <vt:lpstr>Презентация PowerPoint</vt:lpstr>
      <vt:lpstr>Презентация PowerPoint</vt:lpstr>
      <vt:lpstr>                    В. Маяковский «Я счастлив!» 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Молоканова Светлана Викторовна</dc:creator>
  <cp:lastModifiedBy>Молоканова Светлана Викторовна</cp:lastModifiedBy>
  <cp:revision>15</cp:revision>
  <dcterms:created xsi:type="dcterms:W3CDTF">2021-01-13T11:43:58Z</dcterms:created>
  <dcterms:modified xsi:type="dcterms:W3CDTF">2021-01-13T14:57:07Z</dcterms:modified>
</cp:coreProperties>
</file>