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E89A-6A99-4D44-8059-26940D4FBF98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CA15-EDA5-48A3-86AF-EE8010401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6;&#1072;-&#1080;-&#1052;&#1077;&#1076;&#1074;&#1077;&#1076;&#1100;-&#1042;&#1086;&#1082;&#1088;&#1091;&#1075;-&#1089;&#1074;&#1077;&#1090;&#1072;-&#1079;&#1072;-&#1086;&#1076;&#1080;&#1085;-&#1095;&#1072;&#1089;-&#127757;-&#1057;&#1077;&#1088;&#1080;&#1103;-77(0)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043608" y="908720"/>
            <a:ext cx="5472608" cy="2498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Эпиграф игры: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Жизнь </a:t>
            </a:r>
            <a:r>
              <a:rPr lang="ru-RU" sz="3200" b="1" dirty="0">
                <a:solidFill>
                  <a:schemeClr val="tx1"/>
                </a:solidFill>
                <a:latin typeface="Gabriola" pitchFamily="82" charset="0"/>
              </a:rPr>
              <a:t>прекрасна хотя бы </a:t>
            </a:r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потому, 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что есть возможность путешествовать.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Н.М.Пржевальский</a:t>
            </a:r>
            <a:r>
              <a:rPr lang="ru-RU" sz="3200" b="1" dirty="0">
                <a:solidFill>
                  <a:schemeClr val="tx1"/>
                </a:solidFill>
                <a:latin typeface="Gabriola" pitchFamily="82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3573016"/>
            <a:ext cx="4392488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«</a:t>
            </a:r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  <a:hlinkClick r:id="rId3" action="ppaction://hlinkfile"/>
              </a:rPr>
              <a:t>Путешествие </a:t>
            </a:r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 в  Географию»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(Урок-игра)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1979712" y="1556792"/>
            <a:ext cx="3888432" cy="26642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Спасибо за игру!</a:t>
            </a:r>
          </a:p>
          <a:p>
            <a:pPr algn="ctr"/>
            <a:r>
              <a:rPr lang="ru-RU" sz="32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До новых встреч!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11.03.2020</a:t>
            </a:r>
            <a:endParaRPr lang="ru-RU" sz="3200" b="1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899592" y="1196752"/>
            <a:ext cx="5904656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Gabriola" pitchFamily="82" charset="0"/>
              </a:rPr>
              <a:t>1. Станция</a:t>
            </a: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 «География на 100».</a:t>
            </a:r>
          </a:p>
          <a:p>
            <a:r>
              <a:rPr lang="ru-RU" sz="2000" dirty="0">
                <a:solidFill>
                  <a:schemeClr val="tx1"/>
                </a:solidFill>
                <a:latin typeface="Gabriola" pitchFamily="82" charset="0"/>
              </a:rPr>
              <a:t> Отгадайте слова, являющиеся географическими понятиями, названиями и именами, в которых есть числительное 100.</a:t>
            </a:r>
          </a:p>
          <a:p>
            <a:r>
              <a:rPr lang="ru-RU" sz="2000" dirty="0">
                <a:solidFill>
                  <a:schemeClr val="tx1"/>
                </a:solidFill>
                <a:latin typeface="Gabriola" pitchFamily="82" charset="0"/>
              </a:rPr>
              <a:t>_ </a:t>
            </a: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СТО _  -  сторона света.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СТО _  -  начало реки.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СТО _ _ _ _  -  главный город страны.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_ _ _ СТО _ _ _ _  -  героический город в Крыму.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_ _ _ _ _ _ СТО _  -  город РФ, порт на Тихом океане.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_ _ СТО _ _ _  -  имя мореплавателя, открывшего Америку.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_ _ _ _ _ _ СТО _  -  фамилия исследователя, открывшего водопад Виктория, одноимённый город в  </a:t>
            </a:r>
            <a:r>
              <a:rPr lang="ru-RU" sz="2000" b="1" dirty="0" smtClean="0">
                <a:solidFill>
                  <a:schemeClr val="tx1"/>
                </a:solidFill>
                <a:latin typeface="Gabriola" pitchFamily="82" charset="0"/>
              </a:rPr>
              <a:t>Замбии.</a:t>
            </a:r>
            <a:endParaRPr lang="ru-RU" sz="20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 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331640" y="1196752"/>
            <a:ext cx="4752528" cy="41044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2.Станция «По следам опытных туристов».</a:t>
            </a:r>
            <a:endParaRPr lang="ru-RU" sz="2000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Gabriola" pitchFamily="82" charset="0"/>
              </a:rPr>
              <a:t>Изобразите </a:t>
            </a:r>
            <a:r>
              <a:rPr lang="ru-RU" sz="2000" dirty="0">
                <a:solidFill>
                  <a:schemeClr val="tx1"/>
                </a:solidFill>
                <a:latin typeface="Gabriola" pitchFamily="82" charset="0"/>
              </a:rPr>
              <a:t>путь туриста  условными знаками.</a:t>
            </a:r>
          </a:p>
          <a:p>
            <a:r>
              <a:rPr lang="ru-RU" sz="2000" b="1" i="1" dirty="0">
                <a:solidFill>
                  <a:schemeClr val="tx1"/>
                </a:solidFill>
                <a:latin typeface="Gabriola" pitchFamily="82" charset="0"/>
              </a:rPr>
              <a:t>Турист вышел из дома и пошёл по грунтовой дороге мимо ветряной мельницы. Дальше его  путь к  лагерю шёл через  луг. Он подошел к смешанному лесу. Узкая тропинка привела его на перепутье, откуда направо шла грунтовая дорога, ведущая к реке, налево – полевая дорога к болоту, а прямо – тропа к роднику. Он пошёл по грунтовой дороге и подошёл к небольшой реке, которую перешёл по  деревянному мосту. От него по грунтовой дороге он подошёл к фруктовому саду, пройдя, его он вышел к лагерю</a:t>
            </a:r>
            <a:r>
              <a:rPr lang="ru-RU" sz="2000" i="1" dirty="0">
                <a:solidFill>
                  <a:schemeClr val="tx1"/>
                </a:solidFill>
                <a:latin typeface="Gabriola" pitchFamily="82" charset="0"/>
              </a:rPr>
              <a:t>.</a:t>
            </a:r>
            <a:endParaRPr lang="ru-RU" sz="2000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692696"/>
            <a:ext cx="6192688" cy="489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980728"/>
            <a:ext cx="588908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187624" y="1196752"/>
            <a:ext cx="4896544" cy="4032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ru-RU" sz="20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Gabriola" pitchFamily="82" charset="0"/>
              </a:rPr>
              <a:t>3.Станция</a:t>
            </a: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 «Кто это? Что </a:t>
            </a:r>
            <a:r>
              <a:rPr lang="ru-RU" sz="2000" b="1" dirty="0" smtClean="0">
                <a:solidFill>
                  <a:schemeClr val="tx1"/>
                </a:solidFill>
                <a:latin typeface="Gabriola" pitchFamily="82" charset="0"/>
              </a:rPr>
              <a:t>это</a:t>
            </a: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?»</a:t>
            </a:r>
            <a:endParaRPr lang="ru-RU" sz="2000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Магеллан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Каспийское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Анды -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Волга – 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Сахара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Гималаи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Евразия –</a:t>
            </a:r>
          </a:p>
          <a:p>
            <a:endParaRPr lang="ru-RU" sz="20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>
              <a:solidFill>
                <a:schemeClr val="tx1"/>
              </a:solidFill>
              <a:latin typeface="Gabriola" pitchFamily="82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Gabriola" pitchFamily="82" charset="0"/>
              </a:rPr>
              <a:t>Тихий </a:t>
            </a: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Гренландия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Байкал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Черное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Ниагарский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Колумб –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Аравийский -</a:t>
            </a:r>
          </a:p>
          <a:p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000" b="1" dirty="0">
                <a:solidFill>
                  <a:schemeClr val="tx1"/>
                </a:solidFill>
                <a:latin typeface="Gabriola" pitchFamily="82" charset="0"/>
              </a:rPr>
              <a:t> </a:t>
            </a:r>
            <a:endParaRPr lang="ru-RU" sz="2000" dirty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043608" y="908720"/>
            <a:ext cx="5256584" cy="4032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briola" pitchFamily="82" charset="0"/>
                <a:cs typeface="Gautami" pitchFamily="34" charset="0"/>
              </a:rPr>
              <a:t>Физкультминутка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Раз – подняться, потянуться,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Два – нагнуться, разогнуться,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Три – в ладоши, три хлопка,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Головою три кивка.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На четыре – руки шире,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Пять – руками помахать,</a:t>
            </a:r>
            <a:b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abriola" pitchFamily="82" charset="0"/>
                <a:cs typeface="Gautami" pitchFamily="34" charset="0"/>
              </a:rPr>
              <a:t>Шесть – на место тихо сесть.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979712" y="1052736"/>
            <a:ext cx="381642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briola" pitchFamily="82" charset="0"/>
              </a:rPr>
              <a:t>«Кот в мешке»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Соберите  </a:t>
            </a:r>
            <a:r>
              <a:rPr lang="ru-RU" sz="2400" dirty="0" err="1" smtClean="0">
                <a:solidFill>
                  <a:schemeClr val="tx1"/>
                </a:solidFill>
                <a:latin typeface="Gabriola" pitchFamily="82" charset="0"/>
              </a:rPr>
              <a:t>пазл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????????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6" name="Picture 14" descr="шкатулк1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04864"/>
            <a:ext cx="42484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115616" y="1268760"/>
            <a:ext cx="4896544" cy="37444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14 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ю.ш., 75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з.д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2</a:t>
            </a:r>
            <a:r>
              <a:rPr lang="ru-RU" dirty="0">
                <a:solidFill>
                  <a:schemeClr val="tx1"/>
                </a:solidFill>
              </a:rPr>
              <a:t>.   35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с.ш.,139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в.д.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3</a:t>
            </a:r>
            <a:r>
              <a:rPr lang="ru-RU" dirty="0">
                <a:solidFill>
                  <a:schemeClr val="tx1"/>
                </a:solidFill>
              </a:rPr>
              <a:t>.   62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с.ш</a:t>
            </a:r>
            <a:r>
              <a:rPr lang="ru-RU" dirty="0">
                <a:solidFill>
                  <a:schemeClr val="tx1"/>
                </a:solidFill>
              </a:rPr>
              <a:t>., 129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в.д.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4</a:t>
            </a:r>
            <a:r>
              <a:rPr lang="ru-RU" dirty="0">
                <a:solidFill>
                  <a:schemeClr val="tx1"/>
                </a:solidFill>
              </a:rPr>
              <a:t>.  18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с.ш</a:t>
            </a:r>
            <a:r>
              <a:rPr lang="ru-RU" dirty="0">
                <a:solidFill>
                  <a:schemeClr val="tx1"/>
                </a:solidFill>
              </a:rPr>
              <a:t>., 100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з.д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5.  31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с.ш</a:t>
            </a:r>
            <a:r>
              <a:rPr lang="ru-RU" dirty="0">
                <a:solidFill>
                  <a:schemeClr val="tx1"/>
                </a:solidFill>
              </a:rPr>
              <a:t>., 86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в.д.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6.  16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ю.ш.,48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з.д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15616" y="1412776"/>
            <a:ext cx="5040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5.Станция «Координатная».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Gabriola" pitchFamily="8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пределите объекты по географическим координатам и разгадайте чайнворд «Москва».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403648" y="1196752"/>
            <a:ext cx="4752528" cy="3816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i.yaklass.by/res/5a17aca8-812f-446f-b493-5170323c42e4/1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276872"/>
            <a:ext cx="2933529" cy="266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19673" y="1186880"/>
            <a:ext cx="42484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6.Станция «Азимутальная».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Определите азимут всех сторон горизонта и отдельно стоящих объектов.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135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АЛЕКСЕЕВНА</dc:creator>
  <cp:lastModifiedBy>Svetlana</cp:lastModifiedBy>
  <cp:revision>110</cp:revision>
  <dcterms:created xsi:type="dcterms:W3CDTF">2020-03-08T19:49:48Z</dcterms:created>
  <dcterms:modified xsi:type="dcterms:W3CDTF">2021-01-10T16:22:43Z</dcterms:modified>
</cp:coreProperties>
</file>