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85" r:id="rId3"/>
    <p:sldId id="263" r:id="rId4"/>
    <p:sldId id="261" r:id="rId5"/>
    <p:sldId id="262" r:id="rId6"/>
    <p:sldId id="264" r:id="rId7"/>
    <p:sldId id="26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76" r:id="rId18"/>
    <p:sldId id="2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B6D6-B650-40F1-9690-2FE956BF0564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3F3E-A682-4CD4-AA04-5CE3CC642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4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B6D6-B650-40F1-9690-2FE956BF0564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3F3E-A682-4CD4-AA04-5CE3CC642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0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B6D6-B650-40F1-9690-2FE956BF0564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3F3E-A682-4CD4-AA04-5CE3CC642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6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B6D6-B650-40F1-9690-2FE956BF0564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3F3E-A682-4CD4-AA04-5CE3CC642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5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B6D6-B650-40F1-9690-2FE956BF0564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3F3E-A682-4CD4-AA04-5CE3CC642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62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B6D6-B650-40F1-9690-2FE956BF0564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3F3E-A682-4CD4-AA04-5CE3CC642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40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B6D6-B650-40F1-9690-2FE956BF0564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3F3E-A682-4CD4-AA04-5CE3CC642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18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B6D6-B650-40F1-9690-2FE956BF0564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3F3E-A682-4CD4-AA04-5CE3CC642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46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B6D6-B650-40F1-9690-2FE956BF0564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3F3E-A682-4CD4-AA04-5CE3CC642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77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B6D6-B650-40F1-9690-2FE956BF0564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3F3E-A682-4CD4-AA04-5CE3CC642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1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B6D6-B650-40F1-9690-2FE956BF0564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3F3E-A682-4CD4-AA04-5CE3CC642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1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6D6-B650-40F1-9690-2FE956BF0564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93F3E-A682-4CD4-AA04-5CE3CC642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2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78646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4" y="4113347"/>
            <a:ext cx="3933826" cy="249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678646" y="495300"/>
            <a:ext cx="754644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Презентация </a:t>
            </a: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</a:rPr>
              <a:t>к 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уроку </a:t>
            </a:r>
          </a:p>
          <a:p>
            <a:r>
              <a:rPr lang="ru-RU" sz="4400" b="1" i="1" dirty="0" smtClean="0">
                <a:solidFill>
                  <a:srgbClr val="C00000"/>
                </a:solidFill>
              </a:rPr>
              <a:t>«Мы </a:t>
            </a:r>
            <a:r>
              <a:rPr lang="ru-RU" sz="4400" b="1" i="1" dirty="0">
                <a:solidFill>
                  <a:srgbClr val="C00000"/>
                </a:solidFill>
              </a:rPr>
              <a:t>разные, но мы </a:t>
            </a:r>
            <a:r>
              <a:rPr lang="ru-RU" sz="4400" b="1" i="1" dirty="0" smtClean="0">
                <a:solidFill>
                  <a:srgbClr val="C00000"/>
                </a:solidFill>
              </a:rPr>
              <a:t>едины!» </a:t>
            </a:r>
          </a:p>
          <a:p>
            <a:endParaRPr lang="ru-RU" sz="4000" b="1" i="1" dirty="0">
              <a:solidFill>
                <a:srgbClr val="C00000"/>
              </a:solidFill>
            </a:endParaRPr>
          </a:p>
          <a:p>
            <a:r>
              <a:rPr lang="ru-RU" sz="4000" i="1" dirty="0" err="1" smtClean="0">
                <a:solidFill>
                  <a:schemeClr val="accent6">
                    <a:lumMod val="75000"/>
                  </a:schemeClr>
                </a:solidFill>
              </a:rPr>
              <a:t>Гаврильева</a:t>
            </a: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i="1" dirty="0">
                <a:solidFill>
                  <a:schemeClr val="accent6">
                    <a:lumMod val="75000"/>
                  </a:schemeClr>
                </a:solidFill>
              </a:rPr>
              <a:t>Вера Святославовна </a:t>
            </a:r>
          </a:p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учитель  якутского языка, </a:t>
            </a:r>
          </a:p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литературы  и КНРС(Я)</a:t>
            </a:r>
          </a:p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Республика Саха (Якутия)</a:t>
            </a:r>
          </a:p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МАОУ СОШ №23 имени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В.И.Малышкина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г.Якутск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28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040" y="365760"/>
            <a:ext cx="94945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ПАУЧИШКА, БУДЬ </a:t>
            </a:r>
            <a:r>
              <a:rPr lang="ru-RU" b="1" dirty="0" smtClean="0">
                <a:solidFill>
                  <a:srgbClr val="C00000"/>
                </a:solidFill>
              </a:rPr>
              <a:t>ЗДОРОВ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			Николай КУРИЛОВ - юкагирский художник, писатель, журналист, 				общественный деятель. (Перевёл с юкагирского Михаил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Яснов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Спозаранку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спозаранку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Оглядели мы ярангу: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Ночью вышли пауки,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Как на ловлю 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рыбаки.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под нашей крышей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Сети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Появились на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рассвете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Их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всё больше с каждым днём -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Мы не рвём их,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Бережём.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Чем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такая сеть пышней,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Тем богаче будет лето,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обильней,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сытней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Хорошо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без комаров -</a:t>
            </a:r>
          </a:p>
          <a:p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паучишка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Будь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здоров!		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3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040" y="35052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Бабушка –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энёко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дедушка –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амака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отец –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ама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мама –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эне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солнце –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хейро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нет –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ачин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праздник –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туюн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ветер –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эдын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дождь –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тыгде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медведь –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амикан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русские –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кынчи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звёздочка –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осикан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;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полярное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сияние –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эльден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4860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3440" y="1219200"/>
            <a:ext cx="1005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Когда 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</a:rPr>
              <a:t>и какой праздник был озвучен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Как 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</a:rPr>
              <a:t>называется  ежегодный обрядовый  праздник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Значение 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</a:rPr>
              <a:t>этого мероприятия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-    Сколько 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</a:rPr>
              <a:t>малочисленных народов живут в России?</a:t>
            </a:r>
          </a:p>
        </p:txBody>
      </p:sp>
    </p:spTree>
    <p:extLst>
      <p:ext uri="{BB962C8B-B14F-4D97-AF65-F5344CB8AC3E}">
        <p14:creationId xmlns:p14="http://schemas.microsoft.com/office/powerpoint/2010/main" val="2818233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040" y="1143000"/>
            <a:ext cx="9768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Дружба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и братство — лучше богатства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pPr marL="571500" indent="-571500">
              <a:buFontTx/>
              <a:buChar char="-"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Без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корня и полынь не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растёт.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- 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 Если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народ един - он непобедим.</a:t>
            </a:r>
          </a:p>
        </p:txBody>
      </p:sp>
    </p:spTree>
    <p:extLst>
      <p:ext uri="{BB962C8B-B14F-4D97-AF65-F5344CB8AC3E}">
        <p14:creationId xmlns:p14="http://schemas.microsoft.com/office/powerpoint/2010/main" val="2286184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"/>
            <a:ext cx="7970520" cy="531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814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543" y="824965"/>
            <a:ext cx="1983917" cy="352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21" y="878745"/>
            <a:ext cx="2505029" cy="334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86" y="817510"/>
            <a:ext cx="2451334" cy="34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971" y="824965"/>
            <a:ext cx="2086242" cy="352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330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17095"/>
            <a:ext cx="8839200" cy="2053389"/>
          </a:xfrm>
        </p:spPr>
        <p:txBody>
          <a:bodyPr/>
          <a:lstStyle/>
          <a:p>
            <a:r>
              <a:rPr lang="sah-RU" b="1" i="1" dirty="0" smtClean="0">
                <a:solidFill>
                  <a:srgbClr val="C00000"/>
                </a:solidFill>
              </a:rPr>
              <a:t>РОДНОЙ ЯЗЫК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117" y="1812758"/>
            <a:ext cx="9545052" cy="545431"/>
          </a:xfrm>
        </p:spPr>
        <p:txBody>
          <a:bodyPr>
            <a:noAutofit/>
          </a:bodyPr>
          <a:lstStyle/>
          <a:p>
            <a:r>
              <a:rPr lang="sah-RU" sz="5400" dirty="0" smtClean="0">
                <a:solidFill>
                  <a:srgbClr val="002060"/>
                </a:solidFill>
              </a:rPr>
              <a:t>отражает самобыт, дух, культуру, традиции и </a:t>
            </a:r>
            <a:r>
              <a:rPr lang="sah-RU" sz="5400" dirty="0">
                <a:solidFill>
                  <a:srgbClr val="002060"/>
                </a:solidFill>
              </a:rPr>
              <a:t>обычаи народа. 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2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193" y="280132"/>
            <a:ext cx="7229613" cy="281750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87" y="4011245"/>
            <a:ext cx="5080000" cy="241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2651" y="3244334"/>
            <a:ext cx="8686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C00000"/>
                </a:solidFill>
              </a:rPr>
              <a:t>Мы разные, но мы </a:t>
            </a:r>
            <a:r>
              <a:rPr lang="ru-RU" sz="4800" b="1" i="1" dirty="0" smtClean="0">
                <a:solidFill>
                  <a:srgbClr val="C00000"/>
                </a:solidFill>
              </a:rPr>
              <a:t>едины!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24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Эвенкийская детская песня 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57" y="1825625"/>
            <a:ext cx="6755486" cy="4351338"/>
          </a:xfrm>
        </p:spPr>
      </p:pic>
    </p:spTree>
    <p:extLst>
      <p:ext uri="{BB962C8B-B14F-4D97-AF65-F5344CB8AC3E}">
        <p14:creationId xmlns:p14="http://schemas.microsoft.com/office/powerpoint/2010/main" val="225309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371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Алеуты, алюторцы, вепсы, ительмены,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Камчадалы,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кереки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кеты,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кумандинцы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Нганасаны,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негидальцы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нивхи,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ороки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орочи, саамы, селькупы, сойоты, тазы,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</a:t>
            </a:r>
            <a:r>
              <a:rPr lang="ru-RU" smtClean="0">
                <a:solidFill>
                  <a:schemeClr val="accent5">
                    <a:lumMod val="50000"/>
                  </a:schemeClr>
                </a:solidFill>
              </a:rPr>
              <a:t>еленгиты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телеуты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тофалары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тубалары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удэгейцы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ульчи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челканцы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шорцы,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энцы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0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312" y="288557"/>
            <a:ext cx="4141788" cy="31023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312" y="3566878"/>
            <a:ext cx="4141788" cy="311833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320800" y="596900"/>
            <a:ext cx="4038600" cy="2222500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</a:rPr>
              <a:t>Эвены</a:t>
            </a:r>
            <a:endParaRPr lang="ru-RU" sz="8800" b="1" dirty="0">
              <a:solidFill>
                <a:srgbClr val="00206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2" y="2819400"/>
            <a:ext cx="5148851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5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0037" y="236824"/>
            <a:ext cx="5708709" cy="30016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31" y="3238500"/>
            <a:ext cx="5334242" cy="3385919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84600" cy="2251075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</a:rPr>
              <a:t>Эвенки</a:t>
            </a:r>
            <a:endParaRPr lang="ru-RU" sz="88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232" y="3799234"/>
            <a:ext cx="5156814" cy="282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0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660400"/>
            <a:ext cx="4521200" cy="1030288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</a:rPr>
              <a:t>Юкагиры</a:t>
            </a:r>
            <a:endParaRPr lang="ru-RU" sz="8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8218" y="2609058"/>
            <a:ext cx="5058224" cy="3516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123" y="465931"/>
            <a:ext cx="5953677" cy="24495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" y="2915444"/>
            <a:ext cx="5607928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6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500" cy="1325563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</a:rPr>
              <a:t>Долганы</a:t>
            </a:r>
            <a:endParaRPr lang="ru-RU" sz="8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3199" y="365124"/>
            <a:ext cx="4715691" cy="2865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82360"/>
            <a:ext cx="5160742" cy="34342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199" y="3382962"/>
            <a:ext cx="4762188" cy="31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2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400" y="647700"/>
            <a:ext cx="4064000" cy="1371600"/>
          </a:xfrm>
        </p:spPr>
        <p:txBody>
          <a:bodyPr>
            <a:normAutofit/>
          </a:bodyPr>
          <a:lstStyle/>
          <a:p>
            <a:r>
              <a:rPr lang="ru-RU" sz="8800" b="1" dirty="0" smtClean="0"/>
              <a:t>Чукчи</a:t>
            </a:r>
            <a:endParaRPr lang="ru-RU" sz="8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187" y="425258"/>
            <a:ext cx="4488898" cy="278784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4558" y="2533650"/>
            <a:ext cx="5543550" cy="3295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187" y="3551237"/>
            <a:ext cx="4492062" cy="298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2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7280" y="472440"/>
            <a:ext cx="8793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Есть у долган такой обычай – 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Делиться первою добычей.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Запомни, мальчик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Дай гостю лучший из кусков,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Второй кусок – для стариков.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Запомни, мальчик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Поверье древнее гласит – 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Удача у того гостит, 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Кто от людей её не прячет.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Поверь мне, мальчик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Есть у долган такой обычай – 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Делись – и будешь сам с добычей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Автор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Огдо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Аксёнова – поэтесса, исследователь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долганского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языка, составитель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долганского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алфавита (Перевёл с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долганского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Л.Яхнина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999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97346"/>
            <a:ext cx="6096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Лето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Задыхаясь от жары,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Летний день проводит тундра.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Одолели комары,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дышать оленям трудно.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От слепней бегут и мух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Против ветра... Стадо рыщет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грибы по тундру ищет...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Позади идёт пастух.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его жена чуть свет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Шкуры сушит на крылечке.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Сетью рыбу ловит дед,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Песню радости поёт.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Так, делами занята,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Вся семья встаёт с рассветом.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Вот погода... Но и та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Не бездельничает летом.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Автор Виктор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Кеулькут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– чукотский поэт.</a:t>
            </a:r>
          </a:p>
        </p:txBody>
      </p:sp>
    </p:spTree>
    <p:extLst>
      <p:ext uri="{BB962C8B-B14F-4D97-AF65-F5344CB8AC3E}">
        <p14:creationId xmlns:p14="http://schemas.microsoft.com/office/powerpoint/2010/main" val="3393844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344</Words>
  <Application>Microsoft Office PowerPoint</Application>
  <PresentationFormat>Произвольный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Алеуты, алюторцы, вепсы, ительмены, Камчадалы, кереки, кеты, кумандинцы, Нганасаны, негидальцы, нивхи, ороки, орочи, саамы, селькупы, сойоты, тазы, теленгиты, телеуты, тофалары, тубалары, удэгейцы, ульчи, челканцы, шорцы, энцы. </vt:lpstr>
      <vt:lpstr>Эвены</vt:lpstr>
      <vt:lpstr>Эвенки</vt:lpstr>
      <vt:lpstr>Юкагиры</vt:lpstr>
      <vt:lpstr>Долганы</vt:lpstr>
      <vt:lpstr>Чукчи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РОДНОЙ ЯЗЫК  </vt:lpstr>
      <vt:lpstr>Презентация PowerPoint</vt:lpstr>
      <vt:lpstr>Эвенкийская детская песня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РОДНОЙ ЯЗЫК  </dc:title>
  <dc:creator>Алексей Гаврильев</dc:creator>
  <cp:lastModifiedBy>MobClass1</cp:lastModifiedBy>
  <cp:revision>37</cp:revision>
  <dcterms:created xsi:type="dcterms:W3CDTF">2019-02-24T04:52:57Z</dcterms:created>
  <dcterms:modified xsi:type="dcterms:W3CDTF">2021-01-11T04:39:56Z</dcterms:modified>
</cp:coreProperties>
</file>