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73" r:id="rId2"/>
    <p:sldId id="284" r:id="rId3"/>
    <p:sldId id="281" r:id="rId4"/>
    <p:sldId id="274" r:id="rId5"/>
    <p:sldId id="275" r:id="rId6"/>
    <p:sldId id="276" r:id="rId7"/>
    <p:sldId id="256" r:id="rId8"/>
    <p:sldId id="257" r:id="rId9"/>
    <p:sldId id="258" r:id="rId10"/>
    <p:sldId id="259" r:id="rId11"/>
    <p:sldId id="260" r:id="rId12"/>
    <p:sldId id="264" r:id="rId13"/>
    <p:sldId id="282" r:id="rId14"/>
    <p:sldId id="283" r:id="rId15"/>
    <p:sldId id="286" r:id="rId16"/>
    <p:sldId id="265" r:id="rId17"/>
    <p:sldId id="266" r:id="rId18"/>
    <p:sldId id="267" r:id="rId19"/>
    <p:sldId id="268" r:id="rId20"/>
    <p:sldId id="269" r:id="rId21"/>
    <p:sldId id="270" r:id="rId22"/>
    <p:sldId id="285" r:id="rId23"/>
    <p:sldId id="271" r:id="rId24"/>
    <p:sldId id="278" r:id="rId25"/>
    <p:sldId id="272" r:id="rId26"/>
    <p:sldId id="277" r:id="rId27"/>
    <p:sldId id="280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0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6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40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0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29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5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4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0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3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0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3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5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1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0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FCD5-25F0-4E44-90E0-5E1B5B8B445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22233C-9C0D-42EB-BE03-71FFC223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7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ass.ru/info/114755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0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786" y="1"/>
            <a:ext cx="11643814" cy="19652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r>
              <a:rPr lang="ru-RU" dirty="0"/>
              <a:t>Чернобыль- память на много веков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4720" y="4175761"/>
            <a:ext cx="4754880" cy="24079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Выполнила ученица 4 класса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Арахова</a:t>
            </a:r>
            <a:r>
              <a:rPr lang="ru-RU" sz="2400" b="1" dirty="0" smtClean="0">
                <a:solidFill>
                  <a:schemeClr val="tx1"/>
                </a:solidFill>
              </a:rPr>
              <a:t> Диана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Руководитель </a:t>
            </a:r>
            <a:r>
              <a:rPr lang="ru-RU" sz="2400" b="1" dirty="0" err="1" smtClean="0">
                <a:solidFill>
                  <a:schemeClr val="tx1"/>
                </a:solidFill>
              </a:rPr>
              <a:t>Недбайло</a:t>
            </a:r>
            <a:r>
              <a:rPr lang="ru-RU" sz="2400" b="1" dirty="0" smtClean="0">
                <a:solidFill>
                  <a:schemeClr val="tx1"/>
                </a:solidFill>
              </a:rPr>
              <a:t> И.И.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773680"/>
            <a:ext cx="37795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0" y="624110"/>
            <a:ext cx="10332719" cy="1280890"/>
          </a:xfrm>
        </p:spPr>
        <p:txBody>
          <a:bodyPr>
            <a:no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Кто такие «ликвидаторы»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2080591"/>
            <a:ext cx="5997271" cy="458790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800" b="1" dirty="0">
                <a:ln/>
                <a:solidFill>
                  <a:schemeClr val="accent1"/>
                </a:solidFill>
              </a:rPr>
              <a:t>Для ликвидации последствий аварии была создана правительственная комиссия. В 30-километровую зону вокруг ЧАЭС стали прибывать специалисты, командированные, а также воинские части. Их всех позднее стали называть “ликвидаторами”.</a:t>
            </a:r>
            <a:br>
              <a:rPr lang="ru-RU" sz="2800" b="1" dirty="0">
                <a:ln/>
                <a:solidFill>
                  <a:schemeClr val="accent1"/>
                </a:solidFill>
              </a:rPr>
            </a:br>
            <a:endParaRPr lang="ru-RU" sz="2800" b="1" dirty="0">
              <a:ln/>
              <a:solidFill>
                <a:schemeClr val="accent1"/>
              </a:solidFill>
            </a:endParaRPr>
          </a:p>
        </p:txBody>
      </p:sp>
      <p:pic>
        <p:nvPicPr>
          <p:cNvPr id="1026" name="Picture 2" descr="https://www.miloserdie.ru/special/chernobil/images/tild6637-6361-4862-b064-636237316666__rian_79206hr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1905000"/>
            <a:ext cx="5669279" cy="47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60" y="160338"/>
            <a:ext cx="10317480" cy="2079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Ликвидаторы работали в опасной зоне посменно: те, кто набрал максимально допустимую дозу радиации, уезжали, а на их место приезжали другие. Основная часть работ была выполнена в 1986—1987 годах, в них приняли участие примерно 240 000 человек. </a:t>
            </a:r>
          </a:p>
        </p:txBody>
      </p:sp>
      <p:sp>
        <p:nvSpPr>
          <p:cNvPr id="4" name="AutoShape 2" descr="Картинки по запросу &quot;ликвидаторы в чернобыл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ликвидаторы в чернобыле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ликвидаторы в чернобыл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89" y="2240280"/>
            <a:ext cx="5066291" cy="43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Картинки по запросу &quot;ликвидаторы в чернобыле&quot;"/>
          <p:cNvSpPr>
            <a:spLocks noChangeAspect="1" noChangeArrowheads="1"/>
          </p:cNvSpPr>
          <p:nvPr/>
        </p:nvSpPr>
        <p:spPr bwMode="auto">
          <a:xfrm>
            <a:off x="6178787" y="4705043"/>
            <a:ext cx="190741" cy="1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Картинки по запросу &quot;ликвидаторы в чернобыл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09" y="2240280"/>
            <a:ext cx="4465320" cy="43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841" y="218364"/>
            <a:ext cx="9736772" cy="1686636"/>
          </a:xfrm>
        </p:spPr>
        <p:txBody>
          <a:bodyPr>
            <a:noAutofit/>
          </a:bodyPr>
          <a:lstStyle/>
          <a:p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Ликвидаторы АЭС 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 наши 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земляки.</a:t>
            </a:r>
            <a:b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841" y="1905000"/>
            <a:ext cx="9736771" cy="3021842"/>
          </a:xfrm>
        </p:spPr>
        <p:txBody>
          <a:bodyPr/>
          <a:lstStyle/>
          <a:p>
            <a:pPr marL="0" indent="0" fontAlgn="t">
              <a:buNone/>
            </a:pP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ликвидации последствий аварии приняли участие более 600 тысяч человек со всего Советского Союза, из них 1500 человек – из Республики Калмыкия</a:t>
            </a:r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8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87" y="106681"/>
            <a:ext cx="10473493" cy="150876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 Более шестидесяти </a:t>
            </a:r>
            <a:r>
              <a:rPr lang="ru-RU" b="1" dirty="0" err="1">
                <a:ln/>
                <a:solidFill>
                  <a:schemeClr val="accent3"/>
                </a:solidFill>
              </a:rPr>
              <a:t>яшалтинцев</a:t>
            </a:r>
            <a:r>
              <a:rPr lang="ru-RU" b="1" dirty="0">
                <a:ln/>
                <a:solidFill>
                  <a:schemeClr val="accent3"/>
                </a:solidFill>
              </a:rPr>
              <a:t> принимали участие в ликвидации последствий той катастрофы.</a:t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7" y="1771034"/>
            <a:ext cx="3889813" cy="47821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32" y="1771034"/>
            <a:ext cx="3924528" cy="47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37160"/>
            <a:ext cx="10363199" cy="179832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территории  нашего СМО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 человек принимали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участие в ликвидации аварии на ЧАЭС.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Авдеенко Анатолий Дмитриевич</a:t>
            </a:r>
          </a:p>
          <a:p>
            <a:pPr marL="0" indent="0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Малий Владимир Васильевич</a:t>
            </a:r>
          </a:p>
          <a:p>
            <a:pPr marL="0" indent="0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Коваль Василий Максимович</a:t>
            </a:r>
          </a:p>
          <a:p>
            <a:pPr marL="0" indent="0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Олькин Рудольф Рудольфович</a:t>
            </a:r>
          </a:p>
          <a:p>
            <a:pPr marL="0" indent="0">
              <a:buNone/>
            </a:pPr>
            <a:r>
              <a:rPr lang="ru-RU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Чернышов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Владимир Степанович</a:t>
            </a:r>
          </a:p>
          <a:p>
            <a:pPr marL="0" indent="0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Константинов Николай Петрович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6" y="2961564"/>
            <a:ext cx="4716881" cy="3727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23" y="136478"/>
            <a:ext cx="2770496" cy="4135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4" y="2402006"/>
            <a:ext cx="3509216" cy="42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9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10363199" cy="1310640"/>
          </a:xfrm>
        </p:spPr>
        <p:txBody>
          <a:bodyPr>
            <a:no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Малий Владимир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Васильевич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-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ликвидатор аварии.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463040"/>
            <a:ext cx="6050280" cy="52730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Малий Владимир Васильевич, родился 17 октября 1949 года в селе Матросово </a:t>
            </a:r>
            <a:r>
              <a:rPr lang="ru-RU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Яшалтинского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района. </a:t>
            </a:r>
            <a:b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1956 году,  когда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Владимиру Васильевичу 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было 7 лет, он пошёл в школу. Закончил 3 класса </a:t>
            </a:r>
            <a:r>
              <a:rPr lang="ru-RU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Матросовской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начальной школы и дальше пошёл учиться в </a:t>
            </a:r>
            <a:r>
              <a:rPr lang="ru-RU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Красномихайловскую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среднюю школу. На каникулах работал в колхозе «Победа» на МТФ, пас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скот. 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1964 году закончил школу и также работал на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МТФ.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1" y="1463040"/>
            <a:ext cx="3825238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40" y="167640"/>
            <a:ext cx="10424159" cy="1523048"/>
          </a:xfrm>
        </p:spPr>
        <p:txBody>
          <a:bodyPr>
            <a:noAutofit/>
          </a:bodyPr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мая 1969 года его призвали в ряды вооружённых сил СССР. </a:t>
            </a:r>
            <a:b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 descr="C:\Users\User\Desktop\медали\IMG-20200127-WA00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1463040"/>
            <a:ext cx="4094785" cy="510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463040"/>
            <a:ext cx="4221480" cy="51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240" y="121921"/>
            <a:ext cx="10652760" cy="249936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 w="0"/>
                <a:solidFill>
                  <a:schemeClr val="tx1"/>
                </a:solidFill>
              </a:rPr>
              <a:t>Отслужив 2 года в </a:t>
            </a:r>
            <a:r>
              <a:rPr lang="ru-RU" sz="2800">
                <a:ln w="0"/>
                <a:solidFill>
                  <a:schemeClr val="tx1"/>
                </a:solidFill>
              </a:rPr>
              <a:t>городе </a:t>
            </a:r>
            <a:r>
              <a:rPr lang="ru-RU" sz="2800" smtClean="0">
                <a:ln w="0"/>
                <a:solidFill>
                  <a:schemeClr val="tx1"/>
                </a:solidFill>
              </a:rPr>
              <a:t>Стерлит</a:t>
            </a:r>
            <a:r>
              <a:rPr lang="ru-RU" sz="2800">
                <a:ln w="0"/>
                <a:solidFill>
                  <a:schemeClr val="tx1"/>
                </a:solidFill>
              </a:rPr>
              <a:t>а</a:t>
            </a:r>
            <a:r>
              <a:rPr lang="ru-RU" sz="2800" smtClean="0">
                <a:ln w="0"/>
                <a:solidFill>
                  <a:schemeClr val="tx1"/>
                </a:solidFill>
              </a:rPr>
              <a:t>мак </a:t>
            </a:r>
            <a:r>
              <a:rPr lang="ru-RU" sz="2800" dirty="0">
                <a:ln w="0"/>
                <a:solidFill>
                  <a:schemeClr val="tx1"/>
                </a:solidFill>
              </a:rPr>
              <a:t>Башкирской АССР, был уволен в запас. Вернувшись домой, в село Матросово, он снова пошёл работать в колхоз «Победа» трактористом в бригаде №3. </a:t>
            </a:r>
            <a:r>
              <a:rPr lang="ru-RU" sz="2800" dirty="0" smtClean="0">
                <a:ln w="0"/>
                <a:solidFill>
                  <a:schemeClr val="tx1"/>
                </a:solidFill>
              </a:rPr>
              <a:t>Владимир Васильевич работал </a:t>
            </a:r>
            <a:r>
              <a:rPr lang="ru-RU" sz="2800" dirty="0">
                <a:ln w="0"/>
                <a:solidFill>
                  <a:schemeClr val="tx1"/>
                </a:solidFill>
              </a:rPr>
              <a:t>на разных тракторах,  но большую часть своей трудовой деятельности на тракторе К-700 (</a:t>
            </a:r>
            <a:r>
              <a:rPr lang="ru-RU" sz="2800" dirty="0" err="1">
                <a:ln w="0"/>
                <a:solidFill>
                  <a:schemeClr val="tx1"/>
                </a:solidFill>
              </a:rPr>
              <a:t>Кировец</a:t>
            </a:r>
            <a:r>
              <a:rPr lang="ru-RU" sz="2800" dirty="0">
                <a:ln w="0"/>
                <a:solidFill>
                  <a:schemeClr val="tx1"/>
                </a:solidFill>
              </a:rPr>
              <a:t>).</a:t>
            </a:r>
            <a:br>
              <a:rPr lang="ru-RU" sz="2800" dirty="0">
                <a:ln w="0"/>
                <a:solidFill>
                  <a:schemeClr val="tx1"/>
                </a:solidFill>
              </a:rPr>
            </a:br>
            <a:endParaRPr lang="ru-RU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4" name="Объект 3" descr="C:\Users\User\Desktop\фото\20200112_1857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95" y="2621281"/>
            <a:ext cx="5756528" cy="401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03" y="2621281"/>
            <a:ext cx="3417457" cy="40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3810000" cy="61880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1986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 произошла авария Чернобыльской АЭС и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Владимир Васильевич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был призван в ряды вооруженных сил, для ликвидации аварии.</a:t>
            </a:r>
            <a:b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 descr="C:\Users\User\Desktop\фото\20200112_1856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365125"/>
            <a:ext cx="6766560" cy="618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0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0" y="716280"/>
            <a:ext cx="8609012" cy="5194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Беда когда-то к нам пришла,</a:t>
            </a:r>
            <a:b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 столько жизней унесла.</a:t>
            </a:r>
            <a:b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А сколько было зла и бед,</a:t>
            </a:r>
            <a:b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 душе оставило всем след.</a:t>
            </a:r>
            <a:b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Но лишь людей отвага, сила,</a:t>
            </a:r>
            <a:b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Все это разом преломила.</a:t>
            </a:r>
            <a:b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 всем, кто помогал,</a:t>
            </a:r>
            <a:b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200" i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 жизнь свою тогда отдал.</a:t>
            </a:r>
            <a:r>
              <a:rPr lang="ru-RU" sz="4200" i="1" dirty="0">
                <a:solidFill>
                  <a:schemeClr val="tx1"/>
                </a:solidFill>
              </a:rPr>
              <a:t/>
            </a:r>
            <a:br>
              <a:rPr lang="ru-RU" sz="4200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40" y="182880"/>
            <a:ext cx="10500360" cy="1935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Его призывали на 6 месяцев, но прослужив 3 месяца его уволили, потому что он находился в самом эпицентре взрыва. Его взвод занимался гашением атомного реактора. И поэтому он получил максимальную дозу облучения. </a:t>
            </a:r>
          </a:p>
        </p:txBody>
      </p:sp>
      <p:pic>
        <p:nvPicPr>
          <p:cNvPr id="6" name="Рисунок 5" descr="C:\Users\User\Desktop\фото\20200112_1858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2524836"/>
            <a:ext cx="5169943" cy="418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\20200112_1858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9" y="2524835"/>
            <a:ext cx="5854890" cy="4189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1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680" y="137160"/>
            <a:ext cx="10454640" cy="3307080"/>
          </a:xfrm>
        </p:spPr>
        <p:txBody>
          <a:bodyPr>
            <a:noAutofit/>
          </a:bodyPr>
          <a:lstStyle/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Вернувшись домой, он снова стал работать в колхозе трактористом. В 50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лет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Владимир Васильевич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ушел на пенсию, так как был ликвидатором аварии на Чернобыльской АЭС .</a:t>
            </a:r>
            <a:b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это он был награжден медалью «За Отвагу». Ещё у него есть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медали, посвященные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годовщине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аварии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Чернобыльской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АЭС.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Объект 3" descr="C:\Users\User\Desktop\медали\IMG-20200127-WA00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33" y="3337560"/>
            <a:ext cx="2556567" cy="326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медали\IMG-20200127-WA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82" y="3337561"/>
            <a:ext cx="2456257" cy="326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медали\IMG-20200127-WA0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21" y="3337559"/>
            <a:ext cx="2448251" cy="3261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0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29204"/>
            <a:ext cx="5609230" cy="29559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229204"/>
            <a:ext cx="5483833" cy="2955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334320"/>
            <a:ext cx="5609230" cy="3371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3334319"/>
            <a:ext cx="5487992" cy="33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60" y="990600"/>
            <a:ext cx="6035040" cy="2407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Сейчас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Владимир Васильевич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проживает в селе  Матросово. У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него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трое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детей и трое внуков.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22" y="3566160"/>
            <a:ext cx="4593158" cy="3124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340" y="3166279"/>
            <a:ext cx="2271020" cy="3524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1" y="3166279"/>
            <a:ext cx="2363779" cy="3524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340" y="113280"/>
            <a:ext cx="2271020" cy="2873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681" y="113280"/>
            <a:ext cx="2363779" cy="28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7" y="1578290"/>
            <a:ext cx="3151203" cy="42016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3291840"/>
            <a:ext cx="2842374" cy="34389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152401"/>
            <a:ext cx="3657600" cy="2851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59" y="152400"/>
            <a:ext cx="4536977" cy="28517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56" y="3291840"/>
            <a:ext cx="4873964" cy="34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0680" y="289560"/>
            <a:ext cx="10393680" cy="214884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Прошло уже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 года,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черный день Чернобыльской трагедии продолжает волновать людей: и тех, кого он зацепил своим черным крылом, и тех, кто позднее родился далеко от искалеченной земли.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считаю, что Владимир Васильевич и все Чернобыльцы- герои, потому что они   ликвидировали самую крупную в мире аварию на Атомной станции и этим спасли очень много жизней. 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2" name="Picture 4" descr="https://ds05.infourok.ru/uploads/ex/0145/000ef564-a6561729/5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46" y="2808266"/>
            <a:ext cx="4989631" cy="37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5.infourok.ru/uploads/ex/0145/000ef564-a6561729/5/img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0" y="2838973"/>
            <a:ext cx="4948688" cy="37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015" y="2101754"/>
            <a:ext cx="10545625" cy="271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На основании моего исследования я доказала, что ликвидаторы ЧАЭС – настоящие герои.</a:t>
            </a:r>
          </a:p>
          <a:p>
            <a:pPr marL="0" indent="0">
              <a:buNone/>
            </a:pP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Таким образом моя гипотеза подтвердилась.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0" y="1539240"/>
            <a:ext cx="9553892" cy="437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Чернобыль- это память на много веков.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Чернобыль- это безутешное горе для вдов.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Чернобыль- это нынешний ядерный век.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Чернобыль - здесь заложником стал человек.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Чернобыль- это смерть саркофагом укрыта.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Чернобыль - здесь никто и ничто не забыто.</a:t>
            </a:r>
          </a:p>
        </p:txBody>
      </p:sp>
    </p:spTree>
    <p:extLst>
      <p:ext uri="{BB962C8B-B14F-4D97-AF65-F5344CB8AC3E}">
        <p14:creationId xmlns:p14="http://schemas.microsoft.com/office/powerpoint/2010/main" val="33712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812" y="2133600"/>
            <a:ext cx="94438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Спасибо за внимание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 !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0"/>
                <a:solidFill>
                  <a:schemeClr val="tx1"/>
                </a:solidFill>
              </a:rPr>
              <a:t>Актуальность</a:t>
            </a:r>
            <a:r>
              <a:rPr lang="en-US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ru-RU" b="1" dirty="0" smtClean="0">
                <a:ln w="0"/>
                <a:solidFill>
                  <a:schemeClr val="tx1"/>
                </a:solidFill>
              </a:rPr>
              <a:t>моей темы.</a:t>
            </a:r>
            <a:endParaRPr lang="ru-RU" b="1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548978"/>
              </p:ext>
            </p:extLst>
          </p:nvPr>
        </p:nvGraphicFramePr>
        <p:xfrm>
          <a:off x="1264920" y="1450975"/>
          <a:ext cx="4130039" cy="527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4920" y="1450975"/>
                        <a:ext cx="4130039" cy="5273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40681"/>
              </p:ext>
            </p:extLst>
          </p:nvPr>
        </p:nvGraphicFramePr>
        <p:xfrm>
          <a:off x="6096000" y="1450974"/>
          <a:ext cx="3931920" cy="527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Acrobat Document" r:id="rId5" imgW="5667139" imgH="8019997" progId="AcroExch.Document.DC">
                  <p:embed/>
                </p:oleObj>
              </mc:Choice>
              <mc:Fallback>
                <p:oleObj name="Acrobat Document" r:id="rId5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450974"/>
                        <a:ext cx="3931920" cy="5273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960" y="365125"/>
            <a:ext cx="9768840" cy="1596197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</a:rPr>
              <a:t>Цель исследования: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доказать, что ликвидаторы ЧАЭС – настоящие герои.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60" y="2133600"/>
            <a:ext cx="9919652" cy="377762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600" b="1" u="sng" dirty="0">
                <a:ln/>
                <a:solidFill>
                  <a:schemeClr val="accent1"/>
                </a:solidFill>
              </a:rPr>
              <a:t>Гипотеза:</a:t>
            </a:r>
            <a:r>
              <a:rPr lang="ru-RU" b="1" u="sng" dirty="0">
                <a:ln/>
                <a:solidFill>
                  <a:schemeClr val="accent1"/>
                </a:solidFill>
              </a:rPr>
              <a:t> </a:t>
            </a:r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ликвидаторы Чернобыльской аварии – настоящие герои</a:t>
            </a:r>
            <a:endParaRPr lang="ru-RU" sz="3200" b="1" dirty="0">
              <a:ln/>
              <a:solidFill>
                <a:schemeClr val="tx1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52400"/>
            <a:ext cx="8764588" cy="138684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Задачи</a:t>
            </a:r>
            <a:r>
              <a:rPr lang="ru-RU"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Герои ЧАЭС в нашем 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селе: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познакомиться с историей трагедии, произошедшей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на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ЧАЭС;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-познакомиться с участниками ликвидации аварии;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-рассказать учащимся 1-4 классов о Чернобыльской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трагедии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найти информацию о Ликвидаторах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Яшалтинского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района;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Методы исследования: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беседа;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 анализ специальной литературы по теме исследования;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 работа с интернет — источниками;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 анализ и обобщение.</a:t>
            </a: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042" y="152399"/>
            <a:ext cx="11567078" cy="128016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Чернобыльская АЭС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–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самая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мощная в мире.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042" y="1432560"/>
            <a:ext cx="5608238" cy="518160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400" b="1" dirty="0">
                <a:ln/>
                <a:solidFill>
                  <a:schemeClr val="tx1"/>
                </a:solidFill>
              </a:rPr>
              <a:t>Чернобыльская АЭС </a:t>
            </a:r>
            <a:r>
              <a:rPr lang="ru-RU" sz="2400" b="1" u="sng" dirty="0">
                <a:ln/>
                <a:solidFill>
                  <a:schemeClr val="tx1"/>
                </a:solidFill>
                <a:hlinkClick r:id="rId2"/>
              </a:rPr>
              <a:t>считалась одной из самых мощных в мире.</a:t>
            </a:r>
            <a:r>
              <a:rPr lang="ru-RU" sz="2400" b="1" dirty="0">
                <a:ln/>
                <a:solidFill>
                  <a:schemeClr val="tx1"/>
                </a:solidFill>
              </a:rPr>
              <a:t> В городе Припять, построенном специально для ее персонала, проживали 47 тысяч человек, их средний возраст составлял 26 лет. Это был образцовый город атомщиков. В ночь на 26 апреля 1986 года на четвертом энергоблоке ЧАЭС проводились плановые испытания турбогенератора.</a:t>
            </a:r>
            <a:r>
              <a:rPr lang="ru-RU" sz="2400" b="1" dirty="0" smtClean="0">
                <a:ln/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ln/>
                <a:solidFill>
                  <a:schemeClr val="tx1"/>
                </a:solidFill>
              </a:rPr>
            </a:br>
            <a:r>
              <a:rPr lang="ru-RU" sz="2000" b="1" dirty="0" smtClean="0">
                <a:ln/>
                <a:solidFill>
                  <a:schemeClr val="accent4"/>
                </a:solidFill>
              </a:rPr>
              <a:t/>
            </a:r>
            <a:br>
              <a:rPr lang="ru-RU" sz="2000" b="1" dirty="0" smtClean="0">
                <a:ln/>
                <a:solidFill>
                  <a:schemeClr val="accent4"/>
                </a:solidFill>
              </a:rPr>
            </a:br>
            <a:endParaRPr lang="ru-RU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59809"/>
            <a:ext cx="2812080" cy="3057099"/>
          </a:xfrm>
          <a:prstGeom prst="rect">
            <a:avLst/>
          </a:prstGeom>
        </p:spPr>
      </p:pic>
      <p:pic>
        <p:nvPicPr>
          <p:cNvPr id="4098" name="Picture 2" descr="https://ds05.infourok.ru/uploads/ex/0145/000ef564-a6561729/5/img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88" y="4030576"/>
            <a:ext cx="4156736" cy="26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2138"/>
            <a:ext cx="11860697" cy="1050877"/>
          </a:xfrm>
        </p:spPr>
        <p:txBody>
          <a:bodyPr>
            <a:noAutofit/>
          </a:bodyPr>
          <a:lstStyle/>
          <a:p>
            <a:r>
              <a:rPr lang="ru-RU" sz="5400" dirty="0" smtClean="0"/>
              <a:t>             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Трагедия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 АЭС.</a:t>
            </a:r>
            <a:b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480" y="1433015"/>
            <a:ext cx="9966960" cy="5242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выяснилось впоследствии, в процессе остановки реактора было совершено несколько ошибок. Безопасно заглушить его не удалось. В 1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23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произошел взрыв и пожар. Четвертый блок был полностью разрушен. Распространение огня на другие энергоблоки пожарным удалось предотвратить.</a:t>
            </a:r>
          </a:p>
          <a:p>
            <a:pPr marL="0" indent="0">
              <a:buNone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апреля, когда человечество столкнулось с радиацией огромной мощности, стал не просто памятной датой. Он болью высечен в сердцах всех людей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результате аварии в окружающую среду было выброшено большое количество радиоактивных веществ, что равнозначно последствиям взрывов 500 атомных бомб, сброшенных в 1945 году на Хиросиму.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1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40" y="624110"/>
            <a:ext cx="10378439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Радиус радиоактивного заражения составил 30 километров, а площадь загрязнения территории – 160 тыс. кв. км.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2194560"/>
            <a:ext cx="3749039" cy="4389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2194560"/>
            <a:ext cx="3794760" cy="43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679</TotalTime>
  <Words>592</Words>
  <Application>Microsoft Office PowerPoint</Application>
  <PresentationFormat>Широкоэкранный</PresentationFormat>
  <Paragraphs>51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Wingdings</vt:lpstr>
      <vt:lpstr>Wingdings 3</vt:lpstr>
      <vt:lpstr>Легкий дым</vt:lpstr>
      <vt:lpstr>Acrobat Document</vt:lpstr>
      <vt:lpstr>Исследовательская работа Чернобыль- память на много веков</vt:lpstr>
      <vt:lpstr>Презентация PowerPoint</vt:lpstr>
      <vt:lpstr>Актуальность моей темы.</vt:lpstr>
      <vt:lpstr>Цель исследования: доказать, что ликвидаторы ЧАЭС – настоящие герои. </vt:lpstr>
      <vt:lpstr> Задачи:   </vt:lpstr>
      <vt:lpstr>Методы исследования: </vt:lpstr>
      <vt:lpstr>Чернобыльская АЭС – самая мощная в мире. </vt:lpstr>
      <vt:lpstr>              Трагедия на АЭС. </vt:lpstr>
      <vt:lpstr>Радиус радиоактивного заражения составил 30 километров, а площадь загрязнения территории – 160 тыс. кв. км. </vt:lpstr>
      <vt:lpstr>Кто такие «ликвидаторы»</vt:lpstr>
      <vt:lpstr>Презентация PowerPoint</vt:lpstr>
      <vt:lpstr>Ликвидаторы АЭС – наши земляки. </vt:lpstr>
      <vt:lpstr> Более шестидесяти яшалтинцев принимали участие в ликвидации последствий той катастрофы. </vt:lpstr>
      <vt:lpstr>C территории  нашего СМО 6 человек принимали участие в ликвидации аварии на ЧАЭС.</vt:lpstr>
      <vt:lpstr>Презентация PowerPoint</vt:lpstr>
      <vt:lpstr>Малий Владимир Васильевич-ликвидатор аварии.</vt:lpstr>
      <vt:lpstr>18 мая 1969 года его призвали в ряды вооружённых сил СССР.  </vt:lpstr>
      <vt:lpstr>Отслужив 2 года в городе Стерлитамак Башкирской АССР, был уволен в запас. Вернувшись домой, в село Матросово, он снова пошёл работать в колхоз «Победа» трактористом в бригаде №3. Владимир Васильевич работал на разных тракторах,  но большую часть своей трудовой деятельности на тракторе К-700 (Кировец). </vt:lpstr>
      <vt:lpstr> В 1986 году произошла авария Чернобыльской АЭС и Владимир Васильевич был призван в ряды вооруженных сил, для ликвидации аварии. </vt:lpstr>
      <vt:lpstr>Презентация PowerPoint</vt:lpstr>
      <vt:lpstr>Вернувшись домой, он снова стал работать в колхозе трактористом. В 50 лет Владимир Васильевич ушел на пенсию, так как был ликвидатором аварии на Чернобыльской АЭС . За это он был награжден медалью «За Отвагу». Ещё у него есть  медали, посвященные годовщине аварии на Чернобыльской АЭС.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</cp:revision>
  <dcterms:created xsi:type="dcterms:W3CDTF">2020-02-08T16:49:44Z</dcterms:created>
  <dcterms:modified xsi:type="dcterms:W3CDTF">2020-02-12T18:10:35Z</dcterms:modified>
</cp:coreProperties>
</file>