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D6C-D93C-4E8A-BC01-CBD57C8BD92C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1503124-E059-45C9-B1B7-D1A9206A6E1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D6C-D93C-4E8A-BC01-CBD57C8BD92C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3124-E059-45C9-B1B7-D1A9206A6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D6C-D93C-4E8A-BC01-CBD57C8BD92C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3124-E059-45C9-B1B7-D1A9206A6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D6C-D93C-4E8A-BC01-CBD57C8BD92C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3124-E059-45C9-B1B7-D1A9206A6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D6C-D93C-4E8A-BC01-CBD57C8BD92C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3124-E059-45C9-B1B7-D1A9206A6E1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D6C-D93C-4E8A-BC01-CBD57C8BD92C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3124-E059-45C9-B1B7-D1A9206A6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D6C-D93C-4E8A-BC01-CBD57C8BD92C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3124-E059-45C9-B1B7-D1A9206A6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D6C-D93C-4E8A-BC01-CBD57C8BD92C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3124-E059-45C9-B1B7-D1A9206A6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D6C-D93C-4E8A-BC01-CBD57C8BD92C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3124-E059-45C9-B1B7-D1A9206A6E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D6C-D93C-4E8A-BC01-CBD57C8BD92C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3124-E059-45C9-B1B7-D1A9206A6E1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1D6C-D93C-4E8A-BC01-CBD57C8BD92C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03124-E059-45C9-B1B7-D1A9206A6E1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8641D6C-D93C-4E8A-BC01-CBD57C8BD92C}" type="datetimeFigureOut">
              <a:rPr lang="ru-RU" smtClean="0"/>
              <a:t>14.03.2020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1503124-E059-45C9-B1B7-D1A9206A6E1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zaq\Desktop\img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76672"/>
            <a:ext cx="8352928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435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2420888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сяц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тель,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сква, м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рковь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ru-RU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роз </a:t>
            </a:r>
          </a:p>
        </p:txBody>
      </p:sp>
    </p:spTree>
    <p:extLst>
      <p:ext uri="{BB962C8B-B14F-4D97-AF65-F5344CB8AC3E}">
        <p14:creationId xmlns:p14="http://schemas.microsoft.com/office/powerpoint/2010/main" val="11574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zaq\Desktop\месяц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12" y="0"/>
            <a:ext cx="6086748" cy="698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97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zaq\Desktop\метель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848872" cy="5616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4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zaq\Desktop\Москва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4664"/>
            <a:ext cx="6912768" cy="5832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026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zaq\Desktop\морковь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692696"/>
            <a:ext cx="6768752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3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zaq\Desktop\мороз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272808" cy="53904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6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</TotalTime>
  <Words>9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zaq</dc:creator>
  <cp:lastModifiedBy>zaq</cp:lastModifiedBy>
  <cp:revision>1</cp:revision>
  <dcterms:created xsi:type="dcterms:W3CDTF">2020-03-14T14:57:08Z</dcterms:created>
  <dcterms:modified xsi:type="dcterms:W3CDTF">2020-03-14T15:06:50Z</dcterms:modified>
</cp:coreProperties>
</file>