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50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C8935C-D439-4758-9B84-6A2887F312A4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5B74E5-F249-4DB5-BAF0-8D9C5A61E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yl.ru/article/177169/new_vyikroyka-short-kak-sshit-jenskie-mujskie-detskie-shorty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vse-dlya-zhenschin.ru/uploads/posts/2013-11/1384552524_vidy-tkaney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yl.ru/article/177169/new_vyikroyka-short-kak-sshit-jenskie-mujskie-detskie-shorty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244827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Хандошко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Светлана </a:t>
            </a:r>
            <a:r>
              <a:rPr lang="ru-RU" dirty="0" err="1" smtClean="0">
                <a:solidFill>
                  <a:schemeClr val="tx1"/>
                </a:solidFill>
              </a:rPr>
              <a:t>александровна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технологии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Мбоу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сош</a:t>
            </a:r>
            <a:r>
              <a:rPr lang="ru-RU" dirty="0" smtClean="0">
                <a:solidFill>
                  <a:schemeClr val="tx1"/>
                </a:solidFill>
              </a:rPr>
              <a:t> № 10»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С. Новопокровка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С. Новопокровка 2017г.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486600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КОНСТРУИРОВАНИЕ ШОРТ»</a:t>
            </a:r>
            <a:br>
              <a:rPr lang="ru-RU" b="1" dirty="0" smtClean="0"/>
            </a:br>
            <a:r>
              <a:rPr lang="ru-RU" b="1" dirty="0" smtClean="0"/>
              <a:t>(этапы изготовления поясного изделия – шорты)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i.ebayimg.com/images/i/391134351192-0-1/s-l1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2304256" cy="239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Примерка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s://how.qip.ru/resize/420/330/w/uploads/articles/2851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66967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Соединение деталей кроя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s://docbase.org/uploads/posts/2016-03/2/9/8/29814014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27175"/>
            <a:ext cx="63964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628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Обработка верхнего и нижнего срезов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как сшить шорты выкройки 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113"/>
            <a:ext cx="5935822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00.infourok.ru/images/doc/126/147999/img8.jpg"/>
          <p:cNvPicPr/>
          <p:nvPr/>
        </p:nvPicPr>
        <p:blipFill>
          <a:blip r:embed="rId4" cstate="print"/>
          <a:srcRect l="29773" t="15888" r="26384"/>
          <a:stretch>
            <a:fillRect/>
          </a:stretch>
        </p:blipFill>
        <p:spPr bwMode="auto">
          <a:xfrm>
            <a:off x="7668344" y="4365104"/>
            <a:ext cx="9886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Окончательная обработка шорт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http://static.kiabi.ru/images/shorty-s-originalnoj-otdelkoj-krasnyj-devochki-ot-0-do-36-mesyatsev-vd191_7_zc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71838">
            <a:off x="521281" y="2232272"/>
            <a:ext cx="2733669" cy="266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563888" y="1527048"/>
            <a:ext cx="5241784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3100" b="1" dirty="0" smtClean="0"/>
              <a:t>Окончательная отделка шорт:</a:t>
            </a:r>
          </a:p>
          <a:p>
            <a:pPr lvl="0"/>
            <a:r>
              <a:rPr lang="ru-RU" dirty="0" smtClean="0"/>
              <a:t>Окончательную отделку шорт</a:t>
            </a:r>
          </a:p>
          <a:p>
            <a:pPr lvl="0">
              <a:buNone/>
            </a:pPr>
            <a:r>
              <a:rPr lang="ru-RU" dirty="0" smtClean="0"/>
              <a:t>к  начинают с обметывания</a:t>
            </a:r>
          </a:p>
          <a:p>
            <a:pPr lvl="0">
              <a:buNone/>
            </a:pPr>
            <a:r>
              <a:rPr lang="ru-RU" dirty="0" smtClean="0"/>
              <a:t> петель на поясе.</a:t>
            </a:r>
          </a:p>
          <a:p>
            <a:pPr lvl="0"/>
            <a:r>
              <a:rPr lang="ru-RU" dirty="0" smtClean="0"/>
              <a:t>Изделие очищают от</a:t>
            </a:r>
          </a:p>
          <a:p>
            <a:pPr lvl="0">
              <a:buNone/>
            </a:pPr>
            <a:r>
              <a:rPr lang="ru-RU" dirty="0" smtClean="0"/>
              <a:t> производственного мусора.</a:t>
            </a:r>
          </a:p>
          <a:p>
            <a:pPr lvl="0"/>
            <a:r>
              <a:rPr lang="ru-RU" dirty="0" smtClean="0"/>
              <a:t>Окончательную ВТО начинают с</a:t>
            </a:r>
          </a:p>
          <a:p>
            <a:pPr lvl="0">
              <a:buNone/>
            </a:pPr>
            <a:r>
              <a:rPr lang="ru-RU" dirty="0" smtClean="0"/>
              <a:t> верхней части, затем </a:t>
            </a:r>
            <a:r>
              <a:rPr lang="ru-RU" dirty="0" err="1" smtClean="0"/>
              <a:t>приутюживают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нижнюю часть, раскладывая их на столе, </a:t>
            </a:r>
          </a:p>
          <a:p>
            <a:pPr lvl="0">
              <a:buNone/>
            </a:pPr>
            <a:r>
              <a:rPr lang="ru-RU" dirty="0" smtClean="0"/>
              <a:t>совмещая боковые и шаговые швы.</a:t>
            </a:r>
          </a:p>
          <a:p>
            <a:pPr lvl="0"/>
            <a:r>
              <a:rPr lang="ru-RU" dirty="0" smtClean="0"/>
              <a:t>Пуговицы намечают в соответствии</a:t>
            </a:r>
          </a:p>
          <a:p>
            <a:pPr lvl="0">
              <a:buNone/>
            </a:pPr>
            <a:r>
              <a:rPr lang="ru-RU" dirty="0" smtClean="0"/>
              <a:t> с расположением петель.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Спасибо за внимание.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</a:t>
            </a:r>
            <a:endParaRPr lang="ru-RU" dirty="0"/>
          </a:p>
        </p:txBody>
      </p:sp>
      <p:pic>
        <p:nvPicPr>
          <p:cNvPr id="5" name="Рисунок 4" descr="https://chia.ua/product/85816/original/85816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5952" y="1484785"/>
            <a:ext cx="23382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0.liveinternet.ru/images/attach/c/7/97/460/97460730_large_f6828a8cec56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8280" y="4777105"/>
            <a:ext cx="2585720" cy="208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Конструирование шорт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Брюки – удобный вид одежды</a:t>
            </a:r>
          </a:p>
          <a:p>
            <a:r>
              <a:rPr lang="ru-RU" dirty="0" smtClean="0"/>
              <a:t>Виды брюк разнообразны</a:t>
            </a:r>
          </a:p>
          <a:p>
            <a:r>
              <a:rPr lang="ru-RU" dirty="0" smtClean="0"/>
              <a:t>                                     Один из самых </a:t>
            </a:r>
          </a:p>
          <a:p>
            <a:r>
              <a:rPr lang="ru-RU" dirty="0" smtClean="0"/>
              <a:t>                                     </a:t>
            </a:r>
            <a:r>
              <a:rPr lang="ru-RU" dirty="0" err="1" smtClean="0"/>
              <a:t>распостраненных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                                   видов коротких  </a:t>
            </a:r>
          </a:p>
          <a:p>
            <a:r>
              <a:rPr lang="ru-RU" dirty="0" smtClean="0"/>
              <a:t>                                      брюк – это </a:t>
            </a:r>
          </a:p>
          <a:p>
            <a:r>
              <a:rPr lang="ru-RU" sz="4000" dirty="0" smtClean="0"/>
              <a:t>                             ШОРТЫ</a:t>
            </a:r>
            <a:endParaRPr lang="ru-RU" sz="4000" dirty="0"/>
          </a:p>
        </p:txBody>
      </p:sp>
      <p:pic>
        <p:nvPicPr>
          <p:cNvPr id="14338" name="Picture 2" descr="https://www.wmj.ru/imgs/2016/12/04/22/760104/2e1459558965dedd91de7ee0165b7290ebffcc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36912"/>
            <a:ext cx="2736303" cy="3528392"/>
          </a:xfrm>
          <a:prstGeom prst="rect">
            <a:avLst/>
          </a:prstGeom>
          <a:noFill/>
        </p:spPr>
      </p:pic>
      <p:pic>
        <p:nvPicPr>
          <p:cNvPr id="4" name="Picture 2" descr="https://orzado.com/wp-content/uploads/2017/02/4fbb9b6de5c0a34d63333734df634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56792"/>
            <a:ext cx="1944216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Для построения чертежа шорт надо снять мерки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Сб</a:t>
            </a:r>
            <a:r>
              <a:rPr lang="ru-RU" dirty="0" smtClean="0"/>
              <a:t> – для определения</a:t>
            </a:r>
          </a:p>
          <a:p>
            <a:r>
              <a:rPr lang="ru-RU" dirty="0" smtClean="0"/>
              <a:t>ширины шорт</a:t>
            </a:r>
          </a:p>
          <a:p>
            <a:r>
              <a:rPr lang="ru-RU" dirty="0" err="1" smtClean="0"/>
              <a:t>Ст</a:t>
            </a:r>
            <a:r>
              <a:rPr lang="ru-RU" dirty="0" smtClean="0"/>
              <a:t> – для определения</a:t>
            </a:r>
          </a:p>
          <a:p>
            <a:r>
              <a:rPr lang="ru-RU" dirty="0" smtClean="0"/>
              <a:t> длины резинки </a:t>
            </a:r>
          </a:p>
          <a:p>
            <a:r>
              <a:rPr lang="ru-RU" dirty="0" err="1" smtClean="0"/>
              <a:t>Дст</a:t>
            </a:r>
            <a:r>
              <a:rPr lang="ru-RU" dirty="0" smtClean="0"/>
              <a:t> – для расположения</a:t>
            </a:r>
          </a:p>
          <a:p>
            <a:r>
              <a:rPr lang="ru-RU" dirty="0" smtClean="0"/>
              <a:t> линии бедер</a:t>
            </a:r>
          </a:p>
          <a:p>
            <a:r>
              <a:rPr lang="ru-RU" dirty="0" err="1" smtClean="0"/>
              <a:t>Ди</a:t>
            </a:r>
            <a:r>
              <a:rPr lang="ru-RU" dirty="0" smtClean="0"/>
              <a:t> – для определения</a:t>
            </a:r>
          </a:p>
          <a:p>
            <a:r>
              <a:rPr lang="ru-RU" dirty="0" smtClean="0"/>
              <a:t> длины шорт</a:t>
            </a:r>
          </a:p>
          <a:p>
            <a:r>
              <a:rPr lang="ru-RU" dirty="0" err="1" smtClean="0"/>
              <a:t>Всид</a:t>
            </a:r>
            <a:r>
              <a:rPr lang="ru-RU" dirty="0" smtClean="0"/>
              <a:t> – высота сидения, мерка нужна для определения линии шага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cs1.livemaster.ru/articlefoto/300x225/7/5/3/753dd6fbf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8884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9123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Материалом для шорт может быть ткань гладкоокрашенная, в клетку (хлопчато бумажная, льняная, шерстяная…)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Какие бывают ткани? Виды тканей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820891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1922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Отделкой может быть различные виды карманов, пояса, шлёвок, декоративная строчка, фурнитура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Содержимое 3" descr="https://www.vxzone.com/images/stories/buy-reports/2012-05-11/victor-rolf-mens-pants1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492896"/>
            <a:ext cx="3744415" cy="360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Построение чертежа шорт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s://i.ytimg.com/vi/KBRZXRLBMpA/hqdefaul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034467" cy="45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11521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Детали выкройки шорт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( передняя и задняя 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женские шорты выкройка 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7"/>
            <a:ext cx="79928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Подготовка деталей кроя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выкройка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426" y="1527175"/>
            <a:ext cx="683663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Влажно – тепловая обработка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vanar.md/media/k2/items/cache/e7a6f6b910c37abcb54adf404e3a392a_XL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67" y="1527175"/>
            <a:ext cx="7277209" cy="47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194</TotalTime>
  <Words>220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«КОНСТРУИРОВАНИЕ ШОРТ» (этапы изготовления поясного изделия – шорты) </vt:lpstr>
      <vt:lpstr>Конструирование шорт</vt:lpstr>
      <vt:lpstr>Для построения чертежа шорт надо снять мерки</vt:lpstr>
      <vt:lpstr>Материалом для шорт может быть ткань гладкоокрашенная, в клетку (хлопчато бумажная, льняная, шерстяная…)</vt:lpstr>
      <vt:lpstr>Отделкой может быть различные виды карманов, пояса, шлёвок, декоративная строчка, фурнитура.</vt:lpstr>
      <vt:lpstr>Построение чертежа шорт</vt:lpstr>
      <vt:lpstr>Детали выкройки шорт ( передняя и задняя )</vt:lpstr>
      <vt:lpstr>Подготовка деталей кроя</vt:lpstr>
      <vt:lpstr>Влажно – тепловая обработка</vt:lpstr>
      <vt:lpstr>Примерка</vt:lpstr>
      <vt:lpstr>Соединение деталей кроя</vt:lpstr>
      <vt:lpstr>Обработка верхнего и нижнего срезов</vt:lpstr>
      <vt:lpstr>Окончательная обработка шорт</vt:lpstr>
      <vt:lpstr>Спасибо за внимание.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«КОНСТРУИРОВАНИЕ ШОРТ» (этапы изготовления поясного изделия – шорты)</dc:title>
  <dc:creator>пк</dc:creator>
  <cp:lastModifiedBy>пк</cp:lastModifiedBy>
  <cp:revision>23</cp:revision>
  <dcterms:created xsi:type="dcterms:W3CDTF">2017-11-02T09:31:59Z</dcterms:created>
  <dcterms:modified xsi:type="dcterms:W3CDTF">2017-11-12T04:50:34Z</dcterms:modified>
</cp:coreProperties>
</file>