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9" descr="HDRibbonTitle-UniformTri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C267F-E967-4BE5-8E78-E4DA480A7D26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1CBF1-E6E0-482F-AA4C-BD5E8579E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870D1-66E8-480E-88C9-A7CB4B8EC1B4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EADE-6A5D-43E7-8E71-A8BC1FAB5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B1ABA-2E87-44FD-880D-30E2FD94C019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1CAC3-CF20-4002-9B98-3C75F18CD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599738" y="28273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E5F63-E97A-46BC-930C-5FF4C8B48E11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430D5-B92A-42C3-ABF5-07B8DF3E9C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14816-6251-4046-954A-25DC45718A0B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4DE97-9E0C-4C1F-BF3C-0B46D7BA95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99738" y="25987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F9650-74AC-463D-BF5F-E5E4DB7E4CDB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9924B-0EBF-441D-8CD4-EEC29A5812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1A7C-9F78-4FDD-86B3-C297FC119CD9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22AB-DE20-4BB4-8A04-F80E4817BA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A1A69-E981-442E-B0FF-CF8FF43E05CD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E9E1-0707-4DAE-9AC9-2F07AF6BB3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747FF-2135-406A-8E2C-34F60FED33B3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DFB0E-C701-4608-9B99-84A76F1D5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6EE04-98DC-49A4-8C26-E332322B2265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8D16B-6634-4668-A155-B68581567B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D0009-4F3C-4D6C-AA4D-764D93B7050D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ED979-9082-46B3-850F-E6AB61882E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0053F-8B19-4B62-89BB-17E73A5A3B28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F2847-6B74-4888-B53E-947742A3B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45486-2724-4247-BBC9-C1E7896AFDC7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994E-2623-4BA8-971F-E3F78E895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EC891-020D-44F4-A273-8ED17EF578E1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8AAA4-0CE6-492A-A8D6-5B01EDEA9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1AEE1-F29E-4E3D-A04E-C463F340BB7F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A763F-10E1-47D8-90F1-B2779BC54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EED0C-6D49-4F74-BC6A-1C8BFB582B20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2E8D2-634A-4597-84C6-F2DBDC9D8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5D8E1-9C4B-4E8F-BA3B-D0B3E61EEFE8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921D0-E689-49EA-B1A3-528B4C630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3166405-23C9-4DB2-B003-AEC5480DD22E}" type="datetimeFigureOut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192045E-0A87-42A6-902E-2FDF24265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89" r:id="rId7"/>
    <p:sldLayoutId id="2147483696" r:id="rId8"/>
    <p:sldLayoutId id="2147483688" r:id="rId9"/>
    <p:sldLayoutId id="2147483687" r:id="rId10"/>
    <p:sldLayoutId id="2147483697" r:id="rId11"/>
    <p:sldLayoutId id="2147483698" r:id="rId12"/>
    <p:sldLayoutId id="2147483686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3"/>
          <p:cNvSpPr>
            <a:spLocks noGrp="1"/>
          </p:cNvSpPr>
          <p:nvPr>
            <p:ph type="title"/>
          </p:nvPr>
        </p:nvSpPr>
        <p:spPr>
          <a:xfrm>
            <a:off x="1030288" y="311150"/>
            <a:ext cx="9601200" cy="1303338"/>
          </a:xfrm>
        </p:spPr>
        <p:txBody>
          <a:bodyPr/>
          <a:lstStyle/>
          <a:p>
            <a:pPr eaLnBrk="1" hangingPunct="1"/>
            <a:r>
              <a:rPr lang="en-US" sz="66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THE MENU</a:t>
            </a:r>
            <a:endParaRPr lang="ru-RU" sz="660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55700" y="2590800"/>
            <a:ext cx="4718050" cy="3141663"/>
          </a:xfrm>
        </p:spPr>
      </p:pic>
      <p:pic>
        <p:nvPicPr>
          <p:cNvPr id="19459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81725" y="2622550"/>
            <a:ext cx="4718050" cy="3186113"/>
          </a:xfrm>
        </p:spPr>
      </p:pic>
      <p:graphicFrame>
        <p:nvGraphicFramePr>
          <p:cNvPr id="19469" name="Group 13"/>
          <p:cNvGraphicFramePr>
            <a:graphicFrameLocks noGrp="1"/>
          </p:cNvGraphicFramePr>
          <p:nvPr/>
        </p:nvGraphicFramePr>
        <p:xfrm>
          <a:off x="2833688" y="1382713"/>
          <a:ext cx="7092950" cy="1782762"/>
        </p:xfrm>
        <a:graphic>
          <a:graphicData uri="http://schemas.openxmlformats.org/drawingml/2006/table">
            <a:tbl>
              <a:tblPr/>
              <a:tblGrid>
                <a:gridCol w="7092950"/>
              </a:tblGrid>
              <a:tr h="1782763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" charset="0"/>
                        </a:rPr>
                        <a:t>Презентацию подготовили студенты группы О-41 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" charset="0"/>
                        </a:rPr>
                        <a:t>Суханов Никита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" charset="0"/>
                        </a:rPr>
                        <a:t> Поволоцкий Владислав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95400" y="1060450"/>
            <a:ext cx="9601200" cy="1303338"/>
          </a:xfrm>
        </p:spPr>
        <p:txBody>
          <a:bodyPr>
            <a:normAutofit fontScale="90000"/>
          </a:bodyPr>
          <a:lstStyle/>
          <a:p>
            <a:pPr indent="449263" algn="l" eaLnBrk="1" hangingPunct="1">
              <a:defRPr/>
            </a:pPr>
            <a:r>
              <a:rPr lang="en-US" sz="32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The word menu means: </a:t>
            </a:r>
            <a:br>
              <a:rPr lang="en-US" sz="32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a list of dishes served in this restaurant.</a:t>
            </a:r>
            <a:br>
              <a:rPr lang="en-US" sz="32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The list includs dishes and vines with prices.</a:t>
            </a:r>
            <a:r>
              <a:rPr lang="en-US" sz="29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9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en-US" sz="29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9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endParaRPr lang="ru-RU" sz="2900" dirty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89063" y="2557463"/>
            <a:ext cx="4997450" cy="3317875"/>
          </a:xfrm>
        </p:spPr>
      </p:pic>
      <p:pic>
        <p:nvPicPr>
          <p:cNvPr id="2048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3838" y="2557463"/>
            <a:ext cx="4859337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821490">
            <a:off x="536575" y="903288"/>
            <a:ext cx="3895725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6563" y="1455738"/>
            <a:ext cx="33670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51831">
            <a:off x="7889875" y="1689100"/>
            <a:ext cx="3478213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4670425" y="804863"/>
            <a:ext cx="550862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2900">
                <a:latin typeface="Times New Roman" pitchFamily="18" charset="0"/>
              </a:rPr>
              <a:t>Different tips of menus:</a:t>
            </a:r>
            <a:endParaRPr lang="ru-RU" sz="29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20788" y="636588"/>
            <a:ext cx="9601200" cy="1704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structure</a:t>
            </a:r>
            <a:b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menu</a:t>
            </a:r>
            <a:endParaRPr lang="ru-RU" sz="6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4500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classical French menu has more than twelve courses.</a:t>
            </a:r>
          </a:p>
          <a:p>
            <a:pPr marL="0" indent="4500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menus usually have two or three courses: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Appetizers or snacks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Soups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courses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Desserts</a:t>
            </a:r>
          </a:p>
        </p:txBody>
      </p:sp>
      <p:pic>
        <p:nvPicPr>
          <p:cNvPr id="2253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8538" y="4148138"/>
            <a:ext cx="2830512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8425" y="3525838"/>
            <a:ext cx="26955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500" y="4202113"/>
            <a:ext cx="28321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69375" y="688975"/>
            <a:ext cx="24796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49263" algn="l" eaLnBrk="1" hangingPunct="1"/>
            <a:r>
              <a:rPr lang="en-US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Many restaurants call the first three courses </a:t>
            </a:r>
            <a:r>
              <a:rPr lang="ru-RU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starters</a:t>
            </a:r>
            <a:r>
              <a:rPr lang="ru-RU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en-US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1. Appetizers can be hors-d’oeuvres, pates, or natural oysters. These dishes are usually cold.</a:t>
            </a:r>
            <a:endParaRPr lang="ru-RU" sz="290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Текст 2"/>
          <p:cNvSpPr>
            <a:spLocks noGrp="1"/>
          </p:cNvSpPr>
          <p:nvPr>
            <p:ph type="body" idx="1"/>
          </p:nvPr>
        </p:nvSpPr>
        <p:spPr>
          <a:xfrm>
            <a:off x="1295400" y="2659063"/>
            <a:ext cx="4718050" cy="576262"/>
          </a:xfrm>
        </p:spPr>
        <p:txBody>
          <a:bodyPr/>
          <a:lstStyle/>
          <a:p>
            <a:pPr eaLnBrk="1" hangingPunct="1">
              <a:spcBef>
                <a:spcPts val="675"/>
              </a:spcBef>
            </a:pPr>
            <a:endParaRPr lang="ru-RU" smtClean="0"/>
          </a:p>
        </p:txBody>
      </p:sp>
      <p:pic>
        <p:nvPicPr>
          <p:cNvPr id="23555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130300" y="2659063"/>
            <a:ext cx="4881563" cy="3144837"/>
          </a:xfrm>
        </p:spPr>
      </p:pic>
      <p:sp>
        <p:nvSpPr>
          <p:cNvPr id="23556" name="Текст 4"/>
          <p:cNvSpPr>
            <a:spLocks noGrp="1"/>
          </p:cNvSpPr>
          <p:nvPr>
            <p:ph type="body" sz="quarter" idx="3"/>
          </p:nvPr>
        </p:nvSpPr>
        <p:spPr>
          <a:xfrm>
            <a:off x="6180138" y="2659063"/>
            <a:ext cx="4718050" cy="576262"/>
          </a:xfrm>
        </p:spPr>
        <p:txBody>
          <a:bodyPr/>
          <a:lstStyle/>
          <a:p>
            <a:pPr eaLnBrk="1" hangingPunct="1">
              <a:spcBef>
                <a:spcPts val="675"/>
              </a:spcBef>
            </a:pPr>
            <a:endParaRPr lang="ru-RU" smtClean="0"/>
          </a:p>
        </p:txBody>
      </p:sp>
      <p:pic>
        <p:nvPicPr>
          <p:cNvPr id="23557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178550" y="2659063"/>
            <a:ext cx="4718050" cy="314483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49263" algn="l" eaLnBrk="1" hangingPunct="1"/>
            <a:r>
              <a:rPr lang="en-US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Soups are usually served hot, but can be served cold.</a:t>
            </a:r>
            <a:endParaRPr lang="ru-RU" sz="290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25563" y="2560638"/>
            <a:ext cx="4664075" cy="3309937"/>
          </a:xfrm>
        </p:spPr>
      </p:pic>
      <p:pic>
        <p:nvPicPr>
          <p:cNvPr id="24579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81725" y="2560638"/>
            <a:ext cx="4967288" cy="330993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49263" eaLnBrk="1" hangingPunct="1"/>
            <a:r>
              <a:rPr lang="en-US" sz="26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3. The entrée in the classical French menu is a course served between the fish and the main meat courses. In the modern menu it can be seafood dishes, salads, small fried sausages or fish.</a:t>
            </a:r>
            <a:endParaRPr lang="ru-RU" sz="260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Текст 2"/>
          <p:cNvSpPr>
            <a:spLocks noGrp="1"/>
          </p:cNvSpPr>
          <p:nvPr>
            <p:ph type="body" idx="1"/>
          </p:nvPr>
        </p:nvSpPr>
        <p:spPr>
          <a:xfrm>
            <a:off x="1295400" y="2659063"/>
            <a:ext cx="4718050" cy="576262"/>
          </a:xfrm>
        </p:spPr>
        <p:txBody>
          <a:bodyPr/>
          <a:lstStyle/>
          <a:p>
            <a:pPr eaLnBrk="1" hangingPunct="1">
              <a:spcBef>
                <a:spcPts val="675"/>
              </a:spcBef>
            </a:pPr>
            <a:endParaRPr lang="ru-RU" smtClean="0"/>
          </a:p>
        </p:txBody>
      </p:sp>
      <p:pic>
        <p:nvPicPr>
          <p:cNvPr id="25603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249363" y="2640013"/>
            <a:ext cx="4822825" cy="3216275"/>
          </a:xfrm>
        </p:spPr>
      </p:pic>
      <p:sp>
        <p:nvSpPr>
          <p:cNvPr id="25604" name="Текст 4"/>
          <p:cNvSpPr>
            <a:spLocks noGrp="1"/>
          </p:cNvSpPr>
          <p:nvPr>
            <p:ph type="body" sz="quarter" idx="3"/>
          </p:nvPr>
        </p:nvSpPr>
        <p:spPr>
          <a:xfrm>
            <a:off x="6180138" y="2659063"/>
            <a:ext cx="4718050" cy="576262"/>
          </a:xfrm>
        </p:spPr>
        <p:txBody>
          <a:bodyPr/>
          <a:lstStyle/>
          <a:p>
            <a:pPr eaLnBrk="1" hangingPunct="1">
              <a:spcBef>
                <a:spcPts val="675"/>
              </a:spcBef>
            </a:pPr>
            <a:endParaRPr lang="ru-RU" smtClean="0"/>
          </a:p>
        </p:txBody>
      </p:sp>
      <p:pic>
        <p:nvPicPr>
          <p:cNvPr id="25605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180138" y="2630488"/>
            <a:ext cx="4991100" cy="32353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49263" algn="l" eaLnBrk="1" hangingPunct="1"/>
            <a:r>
              <a:rPr lang="en-US" sz="26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4. The main course is the most substantial course of the meal. Guests usually choose their main courses first and then select other courses. </a:t>
            </a:r>
            <a:endParaRPr lang="ru-RU" sz="260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Текст 2"/>
          <p:cNvSpPr>
            <a:spLocks noGrp="1"/>
          </p:cNvSpPr>
          <p:nvPr>
            <p:ph type="body" idx="1"/>
          </p:nvPr>
        </p:nvSpPr>
        <p:spPr>
          <a:xfrm>
            <a:off x="1295400" y="2659063"/>
            <a:ext cx="4718050" cy="576262"/>
          </a:xfrm>
        </p:spPr>
        <p:txBody>
          <a:bodyPr/>
          <a:lstStyle/>
          <a:p>
            <a:pPr eaLnBrk="1" hangingPunct="1">
              <a:spcBef>
                <a:spcPts val="675"/>
              </a:spcBef>
            </a:pPr>
            <a:endParaRPr lang="ru-RU" smtClean="0"/>
          </a:p>
        </p:txBody>
      </p:sp>
      <p:pic>
        <p:nvPicPr>
          <p:cNvPr id="26627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20763" y="2659063"/>
            <a:ext cx="5075237" cy="3382962"/>
          </a:xfrm>
        </p:spPr>
      </p:pic>
      <p:sp>
        <p:nvSpPr>
          <p:cNvPr id="26628" name="Текст 4"/>
          <p:cNvSpPr>
            <a:spLocks noGrp="1"/>
          </p:cNvSpPr>
          <p:nvPr>
            <p:ph type="body" sz="quarter" idx="3"/>
          </p:nvPr>
        </p:nvSpPr>
        <p:spPr>
          <a:xfrm>
            <a:off x="6180138" y="2659063"/>
            <a:ext cx="4718050" cy="576262"/>
          </a:xfrm>
        </p:spPr>
        <p:txBody>
          <a:bodyPr/>
          <a:lstStyle/>
          <a:p>
            <a:pPr eaLnBrk="1" hangingPunct="1">
              <a:spcBef>
                <a:spcPts val="675"/>
              </a:spcBef>
            </a:pPr>
            <a:endParaRPr lang="ru-RU" smtClean="0"/>
          </a:p>
        </p:txBody>
      </p:sp>
      <p:pic>
        <p:nvPicPr>
          <p:cNvPr id="26629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230938" y="2659063"/>
            <a:ext cx="4718050" cy="33829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49263" algn="l" eaLnBrk="1" hangingPunct="1"/>
            <a:r>
              <a:rPr lang="en-US" sz="290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5. Dessert is the sweet course at the end of a meal or before coffee. Coffee can be served with chocolates, biscuits or fruit. </a:t>
            </a:r>
            <a:endParaRPr lang="ru-RU" sz="290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6163" y="2560638"/>
            <a:ext cx="4959350" cy="2876550"/>
          </a:xfrm>
        </p:spPr>
      </p:pic>
      <p:pic>
        <p:nvPicPr>
          <p:cNvPr id="27651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78550" y="2560638"/>
            <a:ext cx="5114925" cy="287655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267</TotalTime>
  <Words>180</Words>
  <Application>Microsoft Office PowerPoint</Application>
  <PresentationFormat>Произвольный</PresentationFormat>
  <Paragraphs>18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14</vt:i4>
      </vt:variant>
      <vt:variant>
        <vt:lpstr>Заголовки слайдов</vt:lpstr>
      </vt:variant>
      <vt:variant>
        <vt:i4>9</vt:i4>
      </vt:variant>
    </vt:vector>
  </HeadingPairs>
  <TitlesOfParts>
    <vt:vector size="27" baseType="lpstr">
      <vt:lpstr>Arial</vt:lpstr>
      <vt:lpstr>Garamond</vt:lpstr>
      <vt:lpstr>Calibri</vt:lpstr>
      <vt:lpstr>Times New Roman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THE MENU</vt:lpstr>
      <vt:lpstr>The word menu means:  a list of dishes served in this restaurant. The list includs dishes and vines with prices.  </vt:lpstr>
      <vt:lpstr>Слайд 3</vt:lpstr>
      <vt:lpstr>The structure  of menu</vt:lpstr>
      <vt:lpstr>Many restaurants call the first three courses «starters». 1. Appetizers can be hors-d’oeuvres, pates, or natural oysters. These dishes are usually cold.</vt:lpstr>
      <vt:lpstr>2. Soups are usually served hot, but can be served cold.</vt:lpstr>
      <vt:lpstr>3. The entrée in the classical French menu is a course served between the fish and the main meat courses. In the modern menu it can be seafood dishes, salads, small fried sausages or fish.</vt:lpstr>
      <vt:lpstr>4. The main course is the most substantial course of the meal. Guests usually choose their main courses first and then select other courses. </vt:lpstr>
      <vt:lpstr>5. Dessert is the sweet course at the end of a meal or before coffee. Coffee can be served with chocolates, biscuits or fruit.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MENU</dc:title>
  <dc:creator>пользователь</dc:creator>
  <cp:lastModifiedBy>user</cp:lastModifiedBy>
  <cp:revision>19</cp:revision>
  <dcterms:created xsi:type="dcterms:W3CDTF">2019-03-21T15:19:06Z</dcterms:created>
  <dcterms:modified xsi:type="dcterms:W3CDTF">2020-12-07T08:14:49Z</dcterms:modified>
</cp:coreProperties>
</file>