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70" r:id="rId6"/>
    <p:sldId id="265" r:id="rId7"/>
    <p:sldId id="260" r:id="rId8"/>
    <p:sldId id="261" r:id="rId9"/>
    <p:sldId id="264" r:id="rId10"/>
    <p:sldId id="266" r:id="rId11"/>
    <p:sldId id="268" r:id="rId12"/>
    <p:sldId id="269" r:id="rId13"/>
    <p:sldId id="263" r:id="rId14"/>
    <p:sldId id="26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6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33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4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3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57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8261-9FEC-45E4-85F8-7A69BB88BDF5}" type="datetimeFigureOut">
              <a:rPr lang="ru-RU" smtClean="0"/>
              <a:t>10.11.2019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AD78D-C5A4-4695-BA7E-AC08AD55A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12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7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microsoft.com/office/2007/relationships/hdphoto" Target="../media/hdphoto7.wdp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42863" y="-11113"/>
            <a:ext cx="9123362" cy="904876"/>
            <a:chOff x="43313" y="-11811"/>
            <a:chExt cx="9122344" cy="90546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3313" y="77002"/>
              <a:ext cx="9057373" cy="51013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625643" y="70461"/>
              <a:ext cx="78445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МУНИЦИПАЛЬНОЕ БЮДЖЕТНОЕ ОБЩЕОБРАЗОВАТЕЛЬНОЕ УЧРЕЖДЕНИЕ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«СРЕДНЯЯ ОБЩЕОБРАЗОВАТЕЛЬНАЯ ШКОЛА № 7»</a:t>
              </a:r>
            </a:p>
          </p:txBody>
        </p:sp>
        <p:pic>
          <p:nvPicPr>
            <p:cNvPr id="8" name="Picture 2" descr="http://sosh7-ugansk.ru/storage/app/media/Animation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3" y="0"/>
              <a:ext cx="890338" cy="88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6" t="20605" r="26125" b="21837"/>
            <a:stretch>
              <a:fillRect/>
            </a:stretch>
          </p:blipFill>
          <p:spPr bwMode="auto">
            <a:xfrm>
              <a:off x="8232006" y="-11811"/>
              <a:ext cx="933651" cy="90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711199" y="813333"/>
            <a:ext cx="7721600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«УЧИТЕЛЬ ГОДА – 2019»</a:t>
            </a:r>
          </a:p>
          <a:p>
            <a:pPr algn="ctr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«УЧИТЕЛЬ ГОДА - 2019»</a:t>
            </a:r>
          </a:p>
          <a:p>
            <a:pPr algn="ctr">
              <a:buNone/>
            </a:pP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ЗАДАНИЕ «УРОК»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4955" r="25075" b="31914"/>
          <a:stretch/>
        </p:blipFill>
        <p:spPr>
          <a:xfrm>
            <a:off x="269507" y="2658655"/>
            <a:ext cx="2824269" cy="26280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" t="30464" r="32530" b="18241"/>
          <a:stretch/>
        </p:blipFill>
        <p:spPr>
          <a:xfrm>
            <a:off x="6234583" y="2644591"/>
            <a:ext cx="2866664" cy="306445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838838" y="2009754"/>
            <a:ext cx="5466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Путешествие </a:t>
            </a:r>
          </a:p>
          <a:p>
            <a:pPr algn="ctr"/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город Мастеров</a:t>
            </a:r>
            <a:endParaRPr lang="ru-RU" sz="48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10"/>
          <a:stretch/>
        </p:blipFill>
        <p:spPr>
          <a:xfrm>
            <a:off x="406044" y="3847498"/>
            <a:ext cx="2439852" cy="263797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27" y="3545533"/>
            <a:ext cx="2225587" cy="25754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38" y="3755134"/>
            <a:ext cx="1947804" cy="22991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51" y="3152246"/>
            <a:ext cx="2069940" cy="27161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05845" y="5764662"/>
            <a:ext cx="5376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algn="r"/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Учитель технологии</a:t>
            </a:r>
          </a:p>
          <a:p>
            <a:pPr marR="88900" algn="r">
              <a:spcAft>
                <a:spcPts val="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ГИЛЬМАНОВ ЛЕНАР ХАРИСОВИЧ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4740654" y="7003845"/>
            <a:ext cx="485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993366"/>
                </a:solidFill>
              </a:rPr>
              <a:t>Рекомендации выпускникам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4906387" y="7467771"/>
            <a:ext cx="705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dirty="0"/>
              <a:t>1. Повышать информированность о профессиях.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4906387" y="7985405"/>
            <a:ext cx="85740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dirty="0"/>
              <a:t>2. Научиться  определять востребованность профессий на </a:t>
            </a:r>
          </a:p>
          <a:p>
            <a:pPr eaLnBrk="1" hangingPunct="1"/>
            <a:r>
              <a:rPr lang="ru-RU" dirty="0"/>
              <a:t>рынке труда.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4906387" y="8761802"/>
            <a:ext cx="7658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/>
              <a:t>3. Повышать уровень саморазвития и самопознания.</a:t>
            </a:r>
          </a:p>
        </p:txBody>
      </p:sp>
      <p:pic>
        <p:nvPicPr>
          <p:cNvPr id="16" name="Picture 6" descr="https://p7.hiclipart.com/preview/41/579/751/post-it-note-paper-drawing-pin-clip-art-post-it-note-stick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0000" l="5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911">
            <a:off x="-61725" y="304113"/>
            <a:ext cx="5913108" cy="401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36284" y="1527806"/>
            <a:ext cx="35465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мастер столярно-плотницких работ</a:t>
            </a:r>
            <a:endParaRPr lang="ru-RU" sz="2800" dirty="0"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4312" t="20151" r="58845" b="65841"/>
          <a:stretch/>
        </p:blipFill>
        <p:spPr>
          <a:xfrm>
            <a:off x="115508" y="3670251"/>
            <a:ext cx="4229177" cy="1024758"/>
          </a:xfrm>
          <a:prstGeom prst="rect">
            <a:avLst/>
          </a:prstGeom>
        </p:spPr>
      </p:pic>
      <p:pic>
        <p:nvPicPr>
          <p:cNvPr id="20" name="Picture 12" descr="https://ds04.infourok.ru/uploads/ex/118a/00045749-1e1f5307/hello_html_m43285e0c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46" y="852995"/>
            <a:ext cx="3663037" cy="26627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25766" t="13470" r="34490" b="49892"/>
          <a:stretch/>
        </p:blipFill>
        <p:spPr>
          <a:xfrm>
            <a:off x="199288" y="4812319"/>
            <a:ext cx="3880915" cy="1797654"/>
          </a:xfrm>
          <a:prstGeom prst="rect">
            <a:avLst/>
          </a:prstGeom>
        </p:spPr>
      </p:pic>
      <p:pic>
        <p:nvPicPr>
          <p:cNvPr id="8" name="Picture 2" descr="Нефтеюганский политехнический колледж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01" y="5021571"/>
            <a:ext cx="4689491" cy="15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12922" t="12824" r="54604" b="71444"/>
          <a:stretch/>
        </p:blipFill>
        <p:spPr>
          <a:xfrm>
            <a:off x="4231509" y="3756110"/>
            <a:ext cx="4398578" cy="105621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275446" y="322836"/>
            <a:ext cx="8706116" cy="449673"/>
            <a:chOff x="275446" y="322836"/>
            <a:chExt cx="8706116" cy="449673"/>
          </a:xfrm>
        </p:grpSpPr>
        <p:pic>
          <p:nvPicPr>
            <p:cNvPr id="24" name="Picture 2" descr="https://x-lines.ru/letters/i/cyrillicfancy/2386/29297f/60/0/4nj7bfgo1wopb8so18ek8wf84nepbmsoweopbfgo1dej5wr74ni7b8by4nx7begou5ekjwri4no7beqoudek9wrh8h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2661" b="-4923"/>
            <a:stretch/>
          </p:blipFill>
          <p:spPr bwMode="auto">
            <a:xfrm>
              <a:off x="275446" y="322836"/>
              <a:ext cx="7087051" cy="44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s://x-lines.ru/letters/i/cyrillicfancy/2386/20166f/60/0/4njnbwfd4nopbjgoua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034" y="322836"/>
              <a:ext cx="1157272" cy="43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s://x-lines.ru/letters/i/cyrillicfancy/2386/29297f/60/0/4nj7bfgo1wopb8so18ek8wf84nepbmsoweopbfgo1dej5wr74ni7b8by4nx7begou5ekjwri4no7beqoudek9wrh8h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45" t="-246" b="-1"/>
            <a:stretch/>
          </p:blipFill>
          <p:spPr bwMode="auto">
            <a:xfrm>
              <a:off x="8724274" y="322836"/>
              <a:ext cx="257288" cy="429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6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p7.hiclipart.com/preview/41/579/751/post-it-note-paper-drawing-pin-clip-art-post-it-note-stick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0000" l="5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911">
            <a:off x="-61725" y="304113"/>
            <a:ext cx="5913108" cy="401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4312" t="20151" r="58845" b="65841"/>
          <a:stretch/>
        </p:blipFill>
        <p:spPr>
          <a:xfrm>
            <a:off x="60884" y="5934827"/>
            <a:ext cx="4548083" cy="812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5766" t="13470" r="34490" b="49892"/>
          <a:stretch/>
        </p:blipFill>
        <p:spPr>
          <a:xfrm>
            <a:off x="4778645" y="4959402"/>
            <a:ext cx="4195677" cy="1788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2922" t="12824" r="54604" b="71444"/>
          <a:stretch/>
        </p:blipFill>
        <p:spPr>
          <a:xfrm>
            <a:off x="60883" y="5003355"/>
            <a:ext cx="4548083" cy="861419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75446" y="322836"/>
            <a:ext cx="8706116" cy="449673"/>
            <a:chOff x="275446" y="322836"/>
            <a:chExt cx="8706116" cy="449673"/>
          </a:xfrm>
        </p:grpSpPr>
        <p:pic>
          <p:nvPicPr>
            <p:cNvPr id="17" name="Picture 2" descr="https://x-lines.ru/letters/i/cyrillicfancy/2386/29297f/60/0/4nj7bfgo1wopb8so18ek8wf84nepbmsoweopbfgo1dej5wr74ni7b8by4nx7begou5ekjwri4no7beqoudek9wrh8h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2661" b="-4923"/>
            <a:stretch/>
          </p:blipFill>
          <p:spPr bwMode="auto">
            <a:xfrm>
              <a:off x="275446" y="322836"/>
              <a:ext cx="7087051" cy="44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s://x-lines.ru/letters/i/cyrillicfancy/2386/20166f/60/0/4njnbwfd4nopbjgoua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034" y="322836"/>
              <a:ext cx="1157272" cy="43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x-lines.ru/letters/i/cyrillicfancy/2386/29297f/60/0/4nj7bfgo1wopb8so18ek8wf84nepbmsoweopbfgo1dej5wr74ni7b8by4nx7begou5ekjwri4no7beqoudek9wrh8h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45" t="-246" b="-1"/>
            <a:stretch/>
          </p:blipFill>
          <p:spPr bwMode="auto">
            <a:xfrm>
              <a:off x="8724274" y="322836"/>
              <a:ext cx="257288" cy="429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Прямоугольник 21"/>
          <p:cNvSpPr/>
          <p:nvPr/>
        </p:nvSpPr>
        <p:spPr>
          <a:xfrm>
            <a:off x="944870" y="1404071"/>
            <a:ext cx="32866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специалист по электронным приборам и устройствам</a:t>
            </a:r>
            <a:endParaRPr lang="ru-RU" sz="2800" dirty="0">
              <a:latin typeface="Segoe Print" panose="02000600000000000000" pitchFamily="2" charset="0"/>
            </a:endParaRPr>
          </a:p>
        </p:txBody>
      </p:sp>
      <p:pic>
        <p:nvPicPr>
          <p:cNvPr id="23" name="Picture 14" descr="https://n-t-u.ru/upload/iblock/d06/1994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40" y="696565"/>
            <a:ext cx="3489391" cy="31512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0884" y="3915558"/>
            <a:ext cx="8920678" cy="970606"/>
            <a:chOff x="-1558181" y="2393019"/>
            <a:chExt cx="8920678" cy="97060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2"/>
            <a:srcRect l="10209" t="10069" r="84644" b="79260"/>
            <a:stretch/>
          </p:blipFill>
          <p:spPr>
            <a:xfrm>
              <a:off x="-1558181" y="2393019"/>
              <a:ext cx="811977" cy="95468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2"/>
            <a:srcRect l="16346" t="10421" r="13505" b="82111"/>
            <a:stretch/>
          </p:blipFill>
          <p:spPr>
            <a:xfrm>
              <a:off x="-670465" y="2393019"/>
              <a:ext cx="8032962" cy="970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14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p7.hiclipart.com/preview/41/579/751/post-it-note-paper-drawing-pin-clip-art-post-it-note-stick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0000" l="5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911">
            <a:off x="-61725" y="304113"/>
            <a:ext cx="5913108" cy="401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275446" y="322836"/>
            <a:ext cx="8706116" cy="449673"/>
            <a:chOff x="275446" y="322836"/>
            <a:chExt cx="8706116" cy="449673"/>
          </a:xfrm>
        </p:grpSpPr>
        <p:pic>
          <p:nvPicPr>
            <p:cNvPr id="17" name="Picture 2" descr="https://x-lines.ru/letters/i/cyrillicfancy/2386/29297f/60/0/4nj7bfgo1wopb8so18ek8wf84nepbmsoweopbfgo1dej5wr74ni7b8by4nx7begou5ekjwri4no7beqoudek9wrh8h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2661" b="-4923"/>
            <a:stretch/>
          </p:blipFill>
          <p:spPr bwMode="auto">
            <a:xfrm>
              <a:off x="275446" y="322836"/>
              <a:ext cx="7087051" cy="44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s://x-lines.ru/letters/i/cyrillicfancy/2386/20166f/60/0/4njnbwfd4nopbjgou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034" y="322836"/>
              <a:ext cx="1157272" cy="43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x-lines.ru/letters/i/cyrillicfancy/2386/29297f/60/0/4nj7bfgo1wopb8so18ek8wf84nepbmsoweopbfgo1dej5wr74ni7b8by4nx7begou5ekjwri4no7beqoudek9wrh8h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45" t="-246" b="-1"/>
            <a:stretch/>
          </p:blipFill>
          <p:spPr bwMode="auto">
            <a:xfrm>
              <a:off x="8724274" y="322836"/>
              <a:ext cx="257288" cy="429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1347736" y="1537860"/>
            <a:ext cx="273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графический дизайнер</a:t>
            </a:r>
            <a:endParaRPr lang="ru-RU" sz="2800" dirty="0">
              <a:latin typeface="Segoe Print" panose="02000600000000000000" pitchFamily="2" charset="0"/>
            </a:endParaRPr>
          </a:p>
        </p:txBody>
      </p:sp>
      <p:pic>
        <p:nvPicPr>
          <p:cNvPr id="13" name="Picture 16" descr="https://www.electroblues.com.ua/wp-content/uploads/2018/06/ABB-RobotStudio-s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11958"/>
          <a:stretch/>
        </p:blipFill>
        <p:spPr bwMode="auto">
          <a:xfrm>
            <a:off x="4481241" y="812804"/>
            <a:ext cx="3795656" cy="28280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Уральский федеральны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Уральский федеральный университе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https://i.ytimg.com/vi/Fqe9CX248L0/maxresdefaul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3" y="3812374"/>
            <a:ext cx="4078008" cy="12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12558" t="9806" r="57270" b="73384"/>
          <a:stretch/>
        </p:blipFill>
        <p:spPr>
          <a:xfrm>
            <a:off x="4511228" y="3818734"/>
            <a:ext cx="4060946" cy="906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l="9772" t="28987" r="37641" b="48168"/>
          <a:stretch/>
        </p:blipFill>
        <p:spPr>
          <a:xfrm>
            <a:off x="265859" y="5249798"/>
            <a:ext cx="4103062" cy="11430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9792" y="5999520"/>
            <a:ext cx="3719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i="1" dirty="0">
                <a:solidFill>
                  <a:schemeClr val="bg2">
                    <a:lumMod val="25000"/>
                  </a:schemeClr>
                </a:solidFill>
                <a:latin typeface="Lora"/>
              </a:rPr>
              <a:t> БУ «Колледж-интернат Центр искусств для одаренных детей Севера</a:t>
            </a:r>
            <a:r>
              <a:rPr lang="ru-RU" sz="900" i="1" dirty="0" smtClean="0">
                <a:solidFill>
                  <a:schemeClr val="bg2">
                    <a:lumMod val="25000"/>
                  </a:schemeClr>
                </a:solidFill>
                <a:latin typeface="Lora"/>
              </a:rPr>
              <a:t>» Ханты-Мансийск</a:t>
            </a:r>
            <a:endParaRPr lang="ru-RU" sz="9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/>
          <a:srcRect l="25766" t="13470" r="34490" b="49892"/>
          <a:stretch/>
        </p:blipFill>
        <p:spPr>
          <a:xfrm>
            <a:off x="4511228" y="4903465"/>
            <a:ext cx="4060946" cy="161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42863" y="-11113"/>
            <a:ext cx="9123362" cy="904876"/>
            <a:chOff x="43313" y="-11811"/>
            <a:chExt cx="9122344" cy="90546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3313" y="77002"/>
              <a:ext cx="9057373" cy="51013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625643" y="70461"/>
              <a:ext cx="78445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МУНИЦИПАЛЬНОЕ БЮДЖЕТНОЕ ОБЩЕОБРАЗОВАТЕЛЬНОЕ УЧРЕЖДЕНИЕ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«СРЕДНЯЯ ОБЩЕОБРАЗОВАТЕЛЬНАЯ ШКОЛА № 7»</a:t>
              </a:r>
            </a:p>
          </p:txBody>
        </p:sp>
        <p:pic>
          <p:nvPicPr>
            <p:cNvPr id="8" name="Picture 2" descr="http://sosh7-ugansk.ru/storage/app/media/Animation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3" y="0"/>
              <a:ext cx="890338" cy="88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6" t="20605" r="26125" b="21837"/>
            <a:stretch>
              <a:fillRect/>
            </a:stretch>
          </p:blipFill>
          <p:spPr bwMode="auto">
            <a:xfrm>
              <a:off x="8232006" y="-11811"/>
              <a:ext cx="933651" cy="90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711199" y="813333"/>
            <a:ext cx="7721600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209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«УЧИТЕЛЬ ГОДА – 2019»</a:t>
            </a:r>
          </a:p>
          <a:p>
            <a:pPr algn="ctr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«УЧИТЕЛЬ ГОДА - 2019»</a:t>
            </a:r>
          </a:p>
          <a:p>
            <a:pPr algn="ctr">
              <a:buNone/>
            </a:pP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ЗАДАНИЕ «УРОК»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4955" r="25075" b="31914"/>
          <a:stretch/>
        </p:blipFill>
        <p:spPr>
          <a:xfrm>
            <a:off x="269507" y="2658655"/>
            <a:ext cx="2824269" cy="26280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" t="30464" r="32530" b="18241"/>
          <a:stretch/>
        </p:blipFill>
        <p:spPr>
          <a:xfrm>
            <a:off x="6234583" y="2644591"/>
            <a:ext cx="2866664" cy="306445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838838" y="2009754"/>
            <a:ext cx="5466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Путешествие </a:t>
            </a:r>
          </a:p>
          <a:p>
            <a:pPr algn="ctr"/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город Мастеров</a:t>
            </a:r>
            <a:endParaRPr lang="ru-RU" sz="48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10"/>
          <a:stretch/>
        </p:blipFill>
        <p:spPr>
          <a:xfrm>
            <a:off x="406044" y="3847498"/>
            <a:ext cx="2439852" cy="263797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27" y="3545533"/>
            <a:ext cx="2225587" cy="25754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38" y="3755134"/>
            <a:ext cx="1947804" cy="22991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51" y="3152246"/>
            <a:ext cx="2069940" cy="27161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05845" y="5764662"/>
            <a:ext cx="5376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algn="r"/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Учитель технологии</a:t>
            </a:r>
          </a:p>
          <a:p>
            <a:pPr marR="88900" algn="r">
              <a:spcAft>
                <a:spcPts val="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ГИЛЬМАНОВ ЛЕНАР ХАРИСОВИЧ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135895"/>
            <a:ext cx="2585544" cy="4129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САМОАНАЛИЗ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2981" y="761748"/>
            <a:ext cx="8738038" cy="16312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2981" y="2555738"/>
            <a:ext cx="8738038" cy="40500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5960" y="2687918"/>
            <a:ext cx="83507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Задачи:</a:t>
            </a:r>
            <a:endParaRPr lang="ru-RU" sz="2000" i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ru-RU" sz="2000" i="1" dirty="0" smtClean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создать условия для развития личности каждого учащегося путем вовлечения в имитационную игру (проведение профессиональных проб);</a:t>
            </a:r>
            <a:endParaRPr lang="ru-RU" sz="2000" i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ru-RU" sz="2000" i="1" dirty="0" smtClean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сформировать навыки предприимчивости, самостоятельности, ответственности, инициативности, стремления к разумному риску, честности и порядочности;</a:t>
            </a:r>
            <a:endParaRPr lang="ru-RU" sz="2000" i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ru-RU" sz="2000" i="1" dirty="0" smtClean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воспитать культуру личности, связанную с трудовой деятельностью;</a:t>
            </a:r>
            <a:endParaRPr lang="ru-RU" sz="2000" i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ru-RU" sz="2000" i="1" dirty="0" smtClean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профессионально сориентировать в выборе дальнейшей образовательной траектории.</a:t>
            </a:r>
            <a:endParaRPr lang="ru-RU" sz="2000" i="1" dirty="0">
              <a:effectLst/>
              <a:latin typeface="Bookman Old Style" panose="020506040505050202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240" y="761747"/>
            <a:ext cx="83695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Цель:</a:t>
            </a:r>
            <a:r>
              <a:rPr lang="ru-RU" sz="2000" i="1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формирование технологической грамотности, критического и креативного мышления, умений, необходимых для перехода к новым приоритетам научно-технологического развития Российской Федерации.</a:t>
            </a:r>
            <a:endParaRPr lang="ru-RU" sz="2000" i="1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ол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detsadsolnyshko.lbihost.ru/wp-content/uploads/sites/139/2019/05/%D0%B3%D0%BE%D1%80%D0%BE%D0%B4-%D0%BC%D0%B0%D1%81%D1%82%D0%B5%D1%80%D0%BE%D0%B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" y="233212"/>
            <a:ext cx="8513379" cy="61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enskrayon.ru/images/news/obyavleniya/DmzH4vSXgAA4ae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130498"/>
            <a:ext cx="8572500" cy="132757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7.hiclipart.com/preview/41/579/751/post-it-note-paper-drawing-pin-clip-art-post-it-note-sticke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5" b="90000" l="5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253">
            <a:off x="-329338" y="1427797"/>
            <a:ext cx="3463429" cy="32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p7.hiclipart.com/preview/41/579/751/post-it-note-paper-drawing-pin-clip-art-post-it-note-stick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5" b="90000" l="5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480">
            <a:off x="1932998" y="1711873"/>
            <a:ext cx="3256912" cy="32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p7.hiclipart.com/preview/41/579/751/post-it-note-paper-drawing-pin-clip-art-post-it-note-stick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5" b="90000" l="5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783">
            <a:off x="4003202" y="1297196"/>
            <a:ext cx="3256912" cy="32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p7.hiclipart.com/preview/41/579/751/post-it-note-paper-drawing-pin-clip-art-post-it-note-stick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5" b="90000" l="5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07" y="1467193"/>
            <a:ext cx="3256912" cy="32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685020">
            <a:off x="76137" y="2324193"/>
            <a:ext cx="24649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специалист </a:t>
            </a:r>
          </a:p>
          <a:p>
            <a:pPr algn="ctr"/>
            <a:r>
              <a:rPr lang="ru-RU" sz="20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по мобильной робототехнике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2023" y="2626885"/>
            <a:ext cx="2011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мастер столярно-плотницких работ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32252">
            <a:off x="4376047" y="2162131"/>
            <a:ext cx="23056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специалист по электронным приборам и устройствам</a:t>
            </a:r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115568">
            <a:off x="6493420" y="2620293"/>
            <a:ext cx="22470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графический дизайнер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pic>
        <p:nvPicPr>
          <p:cNvPr id="3082" name="Picture 10" descr="https://hsto.org/webt/vv/nn/bz/vvnnbzflmvqwvgzbmszs-et-qcw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2" y="4268953"/>
            <a:ext cx="2780724" cy="2365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ds04.infourok.ru/uploads/ex/118a/00045749-1e1f5307/hello_html_m43285e0c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87" y="4233498"/>
            <a:ext cx="3117656" cy="26265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n-t-u.ru/upload/iblock/d06/1994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554">
            <a:off x="4091299" y="4410537"/>
            <a:ext cx="2686582" cy="24262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www.electroblues.com.ua/wp-content/uploads/2018/06/ABB-RobotStudio-s_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11958"/>
          <a:stretch/>
        </p:blipFill>
        <p:spPr bwMode="auto">
          <a:xfrm>
            <a:off x="6365646" y="4287428"/>
            <a:ext cx="2936010" cy="24871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" y="-157655"/>
            <a:ext cx="9144000" cy="1087475"/>
          </a:xfrm>
          <a:prstGeom prst="rect">
            <a:avLst/>
          </a:prstGeom>
        </p:spPr>
        <p:txBody>
          <a:bodyPr vert="horz" lIns="100796" tIns="50398" rIns="100796" bIns="5039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ОЦЕНОЧНЫЙ ЛИСТ</a:t>
            </a:r>
          </a:p>
          <a:p>
            <a:pPr algn="ctr">
              <a:lnSpc>
                <a:spcPct val="120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Первоначальный капитал 6 монет</a:t>
            </a:r>
            <a:endParaRPr lang="ru-RU" sz="16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2794" t="33082" r="17890" b="20367"/>
          <a:stretch/>
        </p:blipFill>
        <p:spPr>
          <a:xfrm>
            <a:off x="141669" y="724867"/>
            <a:ext cx="8783390" cy="595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" y="-157655"/>
            <a:ext cx="9144000" cy="1087475"/>
          </a:xfrm>
          <a:prstGeom prst="rect">
            <a:avLst/>
          </a:prstGeom>
        </p:spPr>
        <p:txBody>
          <a:bodyPr vert="horz" lIns="100796" tIns="50398" rIns="100796" bIns="5039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ОЦЕНОЧНЫЙ ЛИСТ</a:t>
            </a:r>
          </a:p>
          <a:p>
            <a:pPr algn="ctr">
              <a:lnSpc>
                <a:spcPct val="120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Первоначальный капитал 6 монет</a:t>
            </a:r>
            <a:endParaRPr lang="ru-RU" sz="1600" i="1" dirty="0"/>
          </a:p>
        </p:txBody>
      </p:sp>
      <p:pic>
        <p:nvPicPr>
          <p:cNvPr id="4" name="15 minute countdown timer with alar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530" end="185613.2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68" y="4219110"/>
            <a:ext cx="9125932" cy="31102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32794" t="33082" r="17890" b="20367"/>
          <a:stretch/>
        </p:blipFill>
        <p:spPr>
          <a:xfrm>
            <a:off x="506798" y="724868"/>
            <a:ext cx="8148472" cy="43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" y="-157655"/>
            <a:ext cx="9144000" cy="1087475"/>
          </a:xfrm>
          <a:prstGeom prst="rect">
            <a:avLst/>
          </a:prstGeom>
        </p:spPr>
        <p:txBody>
          <a:bodyPr vert="horz" lIns="100796" tIns="50398" rIns="100796" bIns="5039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ОЦЕНОЧНЫЙ ЛИСТ</a:t>
            </a:r>
          </a:p>
          <a:p>
            <a:pPr algn="ctr">
              <a:lnSpc>
                <a:spcPct val="120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Первоначальный капитал 6 монет</a:t>
            </a:r>
            <a:endParaRPr lang="ru-RU" sz="1600" i="1" dirty="0"/>
          </a:p>
        </p:txBody>
      </p:sp>
      <p:pic>
        <p:nvPicPr>
          <p:cNvPr id="4" name="15 minute countdown timer with alar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98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1272851"/>
            <a:ext cx="9125932" cy="63995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32794" t="33082" r="17890" b="20367"/>
          <a:stretch/>
        </p:blipFill>
        <p:spPr>
          <a:xfrm>
            <a:off x="385929" y="863268"/>
            <a:ext cx="8148472" cy="2626907"/>
          </a:xfrm>
          <a:prstGeom prst="rect">
            <a:avLst/>
          </a:prstGeom>
        </p:spPr>
      </p:pic>
      <p:pic>
        <p:nvPicPr>
          <p:cNvPr id="5" name="timer-bell_m1tycb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5929" y="6248400"/>
            <a:ext cx="609600" cy="609600"/>
          </a:xfrm>
          <a:prstGeom prst="rect">
            <a:avLst/>
          </a:prstGeom>
        </p:spPr>
      </p:pic>
      <p:pic>
        <p:nvPicPr>
          <p:cNvPr id="7" name="timer-bell_m1tycb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1667" y="6248400"/>
            <a:ext cx="609600" cy="609600"/>
          </a:xfrm>
          <a:prstGeom prst="rect">
            <a:avLst/>
          </a:prstGeom>
        </p:spPr>
      </p:pic>
      <p:pic>
        <p:nvPicPr>
          <p:cNvPr id="8" name="timer-bell_m1tycb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405" y="6248400"/>
            <a:ext cx="609600" cy="609600"/>
          </a:xfrm>
          <a:prstGeom prst="rect">
            <a:avLst/>
          </a:prstGeom>
        </p:spPr>
      </p:pic>
      <p:pic>
        <p:nvPicPr>
          <p:cNvPr id="9" name="timer-bell_m1tycb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92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6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724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768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0" mute="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detsadsolnyshko.lbihost.ru/wp-content/uploads/sites/139/2019/05/%D0%B3%D0%BE%D1%80%D0%BE%D0%B4-%D0%BC%D0%B0%D1%81%D1%82%D0%B5%D1%80%D0%BE%D0%B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49" y="2073598"/>
            <a:ext cx="5435995" cy="39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x-lines.ru/letters/i/cyrillicfancy/2386/f2f359/60/1/4nx7dygoszemjwcb4gbpbcgosmemzwfi4n67bqgoswopdygoszemxwcd4n77ddgtomembwcn4na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3298" b="-1085"/>
          <a:stretch/>
        </p:blipFill>
        <p:spPr bwMode="auto">
          <a:xfrm>
            <a:off x="1809093" y="171559"/>
            <a:ext cx="6030309" cy="8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x-lines.ru/letters/i/cyrillicfancy/2386/f2f359/60/1/4nx7dygoszemjwcb4gbpbcgosmemzwfi4n67bqgoswopdygoszemxwcd4n77ddgtomembwcn4na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2" t="-6283"/>
          <a:stretch/>
        </p:blipFill>
        <p:spPr bwMode="auto">
          <a:xfrm>
            <a:off x="2307434" y="1100409"/>
            <a:ext cx="4699444" cy="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30" b="73889" l="40104" r="7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86" t="25870" r="26330" b="23999"/>
          <a:stretch/>
        </p:blipFill>
        <p:spPr bwMode="auto">
          <a:xfrm>
            <a:off x="157654" y="567998"/>
            <a:ext cx="8734097" cy="6462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s://x-lines.ru/letters/i/cyrillicfancy/2386/29297f/60/0/4nj7bfgo1wopbe6o19ej5wro4njpbrgowmekaegouaopb86owdej7wfr4nk7beqow8ejtwfx4n1u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8" y="218961"/>
            <a:ext cx="8137895" cy="4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imliklisehirler.com/UploadFile/Slider/slayider14_VYG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Московская академия предпринимательства при правительстве Москв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909" y="4796954"/>
            <a:ext cx="4749653" cy="7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0209" t="10069" r="84644" b="79260"/>
          <a:stretch/>
        </p:blipFill>
        <p:spPr>
          <a:xfrm>
            <a:off x="60884" y="3686009"/>
            <a:ext cx="811977" cy="954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6346" t="10421" r="13505" b="82111"/>
          <a:stretch/>
        </p:blipFill>
        <p:spPr>
          <a:xfrm>
            <a:off x="920891" y="3669549"/>
            <a:ext cx="8032962" cy="9706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7041" t="10343" r="75439" b="80854"/>
          <a:stretch/>
        </p:blipFill>
        <p:spPr>
          <a:xfrm>
            <a:off x="60884" y="4796954"/>
            <a:ext cx="3692927" cy="774801"/>
          </a:xfrm>
          <a:prstGeom prst="rect">
            <a:avLst/>
          </a:prstGeom>
        </p:spPr>
      </p:pic>
      <p:pic>
        <p:nvPicPr>
          <p:cNvPr id="16" name="Picture 6" descr="https://p7.hiclipart.com/preview/41/579/751/post-it-note-paper-drawing-pin-clip-art-post-it-note-sticker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5" b="90000" l="5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911">
            <a:off x="-61725" y="304113"/>
            <a:ext cx="5913108" cy="401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2861" y="1572844"/>
            <a:ext cx="35030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специалист </a:t>
            </a:r>
          </a:p>
          <a:p>
            <a:pPr algn="ctr"/>
            <a:r>
              <a:rPr lang="ru-RU" sz="2800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по мобильной робототехнике</a:t>
            </a:r>
            <a:endParaRPr lang="ru-RU" sz="2800" dirty="0">
              <a:latin typeface="Segoe Print" panose="02000600000000000000" pitchFamily="2" charset="0"/>
            </a:endParaRPr>
          </a:p>
        </p:txBody>
      </p:sp>
      <p:pic>
        <p:nvPicPr>
          <p:cNvPr id="18" name="Picture 10" descr="https://hsto.org/webt/vv/nn/bz/vvnnbzflmvqwvgzbmszs-et-qcw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35" y="871058"/>
            <a:ext cx="3623714" cy="25579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5735" t="17304" r="51049" b="64972"/>
          <a:stretch/>
        </p:blipFill>
        <p:spPr>
          <a:xfrm>
            <a:off x="60884" y="5667551"/>
            <a:ext cx="8920679" cy="10363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16346" t="10421" r="13505" b="82111"/>
          <a:stretch/>
        </p:blipFill>
        <p:spPr>
          <a:xfrm>
            <a:off x="948600" y="3686009"/>
            <a:ext cx="8032962" cy="970606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275446" y="322836"/>
            <a:ext cx="8706116" cy="449673"/>
            <a:chOff x="275446" y="322836"/>
            <a:chExt cx="8706116" cy="449673"/>
          </a:xfrm>
        </p:grpSpPr>
        <p:pic>
          <p:nvPicPr>
            <p:cNvPr id="27" name="Picture 2" descr="https://x-lines.ru/letters/i/cyrillicfancy/2386/29297f/60/0/4nj7bfgo1wopb8so18ek8wf84nepbmsoweopbfgo1dej5wr74ni7b8by4nx7begou5ekjwri4no7beqoudek9wrh8h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2661" b="-4923"/>
            <a:stretch/>
          </p:blipFill>
          <p:spPr bwMode="auto">
            <a:xfrm>
              <a:off x="275446" y="322836"/>
              <a:ext cx="7087051" cy="44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x-lines.ru/letters/i/cyrillicfancy/2386/20166f/60/0/4njnbwfd4nopbjgoua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034" y="322836"/>
              <a:ext cx="1157272" cy="43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s://x-lines.ru/letters/i/cyrillicfancy/2386/29297f/60/0/4nj7bfgo1wopb8so18ek8wf84nepbmsoweopbfgo1dej5wr74ni7b8by4nx7begou5ekjwri4no7beqoudek9wrh8h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45" t="-246" b="-1"/>
            <a:stretch/>
          </p:blipFill>
          <p:spPr bwMode="auto">
            <a:xfrm>
              <a:off x="8724274" y="322836"/>
              <a:ext cx="257288" cy="429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41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239</Words>
  <Application>Microsoft Office PowerPoint</Application>
  <PresentationFormat>Экран (4:3)</PresentationFormat>
  <Paragraphs>48</Paragraphs>
  <Slides>14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Lora</vt:lpstr>
      <vt:lpstr>Segoe Print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pupil</dc:creator>
  <cp:lastModifiedBy>pupil</cp:lastModifiedBy>
  <cp:revision>36</cp:revision>
  <dcterms:created xsi:type="dcterms:W3CDTF">2019-11-09T09:08:19Z</dcterms:created>
  <dcterms:modified xsi:type="dcterms:W3CDTF">2019-11-10T15:19:25Z</dcterms:modified>
</cp:coreProperties>
</file>