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59" r:id="rId6"/>
    <p:sldId id="260" r:id="rId7"/>
    <p:sldId id="273" r:id="rId8"/>
    <p:sldId id="272" r:id="rId9"/>
    <p:sldId id="274" r:id="rId10"/>
    <p:sldId id="263" r:id="rId11"/>
    <p:sldId id="264" r:id="rId12"/>
    <p:sldId id="266" r:id="rId13"/>
    <p:sldId id="267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C4647-6EEE-47AA-8810-F62040848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9204E6-C565-49AC-87AE-66EF89298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4F4E3D-ECBE-48ED-AC7B-701348A8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8FE78D-0B21-49E7-9976-9D8082AB4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D5BE1-788C-480E-B729-3472DEE0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0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0C0DF-3994-4478-BA26-D0D4054FE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5C9FE-FEB9-495B-B894-AF4090436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7997C-C570-43EF-8D78-C2D95EC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A1874-47D8-4FD9-A032-BC778EA3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CFBA28-1C83-4072-B7C6-7DB53EE13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8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8FDC59-1FEF-4A6B-AEE0-D8C27B2A5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6AF7D9-B003-48B6-A455-78160DA91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2E3B38-9528-418B-BD06-E93FC1A8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BFD83-EEA8-4665-AD20-D797F194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10734-1875-438F-BB2D-705B7C101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6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BBF3D-A682-42C2-96BE-05E1BF4B2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83A48-289E-4BE8-B09E-915941A4B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91A535-21F0-4584-A0A9-D7F96F74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EA18C8-AEE3-4D5B-B744-6BBE4EA71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E4654-77E4-4970-801D-36047FE9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4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E6F191-5DEB-4BDF-A239-723EEE37A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A6B1F3-C579-4C8F-9CBC-1C3E71A8C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81CB0F-586A-46BA-9A9C-650FAB10A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4CDA70-60E6-4E66-9685-8164DDC90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DCDFED-B413-424A-845A-7ACD4816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95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484FE-36A3-44AF-89F2-859EB146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00D922-5B8B-49CB-830F-0F5EE9B3D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866CCE-AB03-4D97-81FB-DE349FA2A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68C1A3-DDB2-4E21-856B-72DC6B182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F2A3A5-0B50-4E71-AEAA-62CEF617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F6F000-F7BF-4832-BAA0-57EE0FBA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0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849B0-0DA8-4370-9D5A-9490C4269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246FBC-3055-42CD-B3E3-493AC188D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2B255-4911-4CF8-8CF8-BEAAB9C4A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4B03B7-541C-4B5E-892F-944F7EB2C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A64849-E674-4A0F-8CF1-B8D701496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A8984D-B231-4883-A61C-1E4FF584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82D27F1-3A2D-4DCD-B969-3A1B8A98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112CAC-A86A-45AC-BF1F-4D55937FB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72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FC4851-18C0-4034-A05B-E2D710508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DBB58E-295F-4162-B5BA-15879A26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419E3C-8501-4104-9387-2E9B4C4E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CB96E0-C4DC-4BF2-BEFE-991D0D14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7DFCE3-0139-4EDE-9FDE-3254639CA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5CD951-BE4D-43E3-A66C-79B2C366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CADBCC-3186-4C51-9417-FC548E8B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44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2F77D-7AFF-4041-9B05-8FC7FE1B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A4973-2FA5-427B-8EBD-70C59ACE2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33B0B3-D8FF-4FBF-9DD7-4F55A586B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29689-E8A4-4DEA-9CDB-50CB63C09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C6A063-FAF2-45B2-8D77-3530A31E4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DD191-7D2F-42B1-9646-179B7AE8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6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A6344-9DEE-4BE0-982D-BF4F2AD67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55BD57-B579-46CA-8C91-A2267A23B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1D0644-9FB0-458A-852F-0DB6F8206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8F5FA0-C41F-48F4-AA46-54467A43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E37A85-7C24-4070-9460-6DFAA3A6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66819C-FC00-44C2-BB06-251D8F86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11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C1310E-2A67-482B-936B-7209C497F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970F6-A7D5-41CD-83CC-D091E5208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51A7A-9E71-453B-B0BB-22A344E83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1CA43-C7CA-49EB-A0A8-8C3CDC02E96A}" type="datetimeFigureOut">
              <a:rPr lang="ru-RU" smtClean="0"/>
              <a:t>21.02.2020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D9DD3-297A-4616-8148-FE7C729FF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7C28B3-D20F-42DF-98F8-9F5C310AC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4169-183B-4942-BC88-8B28B853C7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70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B7EFD-6D3B-4153-82CB-6C6BC6A40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1269"/>
            <a:ext cx="9144000" cy="16150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«Средняя общеобразовательная школа №89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углубленным изучением отдельных предметов»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Ново-Савиновского района города Казани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C68D30-CF8F-44C9-B0FD-212DDC547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894" y="2891118"/>
            <a:ext cx="10925298" cy="365218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«Внеурочная деятельность школьника</a:t>
            </a:r>
            <a:b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путь к его профессиональному самоопределению»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  Бромберг Валентина Васильевна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964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1B802-DE92-42CD-BB83-4E896B04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172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Крупицы народной мудрости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7656201-0D2A-42A1-81C8-C479BF472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457200"/>
            <a:ext cx="6549633" cy="541178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59FAD37-13CE-4442-8323-706F5B76B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8810"/>
            <a:ext cx="3932237" cy="3123211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Приобщение детей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истокам народной мудрости может происходить в процессе тематических викторин, конкурсов и т.п.</a:t>
            </a:r>
          </a:p>
        </p:txBody>
      </p:sp>
    </p:spTree>
    <p:extLst>
      <p:ext uri="{BB962C8B-B14F-4D97-AF65-F5344CB8AC3E}">
        <p14:creationId xmlns:p14="http://schemas.microsoft.com/office/powerpoint/2010/main" val="147186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AC2CB-4560-47FE-8A8C-E5106696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38" y="249382"/>
            <a:ext cx="4308887" cy="9975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практических навыков-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выбору будущей профессии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7CB1A0-EB67-44F0-A775-476442AD27E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183188" y="987425"/>
            <a:ext cx="6172200" cy="523524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BCF4FB4-3F53-426A-A210-C86C4BDE7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883" y="1460665"/>
            <a:ext cx="4631377" cy="4940135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На уроках технологии, при организации внеурочной работы </a:t>
            </a:r>
            <a:b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учащимися по предмету, в том числе их подготовка к участию в движении «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 Skills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рассматриваются самые различные темы практического характера, происходит осознание ребенком своей причастности к многообразному миру профессий, закладывается фундамент профессионального становления. </a:t>
            </a:r>
            <a:endParaRPr lang="ru-RU" sz="19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70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AC2CB-4560-47FE-8A8C-E5106696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666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группа «вкусной» флористики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CF4FB4-3F53-426A-A210-C86C4BDE7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85060"/>
            <a:ext cx="3932237" cy="42157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Пример успешного родительского участия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проведении внеурочного занятия по изготовлению «вкусных» букетов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27FEC2-AF62-4A4D-B10A-450A83F2BB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183188" y="987425"/>
            <a:ext cx="6172200" cy="5413375"/>
          </a:xfrm>
        </p:spPr>
      </p:pic>
    </p:spTree>
    <p:extLst>
      <p:ext uri="{BB962C8B-B14F-4D97-AF65-F5344CB8AC3E}">
        <p14:creationId xmlns:p14="http://schemas.microsoft.com/office/powerpoint/2010/main" val="820103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AC2CB-4560-47FE-8A8C-E5106696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Подарки-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руками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CF4FB4-3F53-426A-A210-C86C4BDE7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6316"/>
            <a:ext cx="3932237" cy="34226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процессе прикладного творчества формируются ценные практические  навыки технологических компетенций и группового общения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4C9599-C967-4417-84A8-A9B40E40E4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3306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24F89-0599-46DC-9B13-131B3B872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815"/>
            <a:ext cx="10515600" cy="3118650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в основе правильного, самостоятельного и осознанного выбора ребенком дальнейшего профессионального пути первостепенную роль играет взаимно заинтересованная совместная деятельность учителя, обучающихся и их родителей.</a:t>
            </a:r>
            <a:b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DD8E4-63DB-4AE3-AD75-5C56F0D15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4446"/>
            <a:ext cx="10699376" cy="423355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58D3CC-3223-4E46-83FB-32A5FD821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338" y="2624447"/>
            <a:ext cx="3230088" cy="412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98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24F89-0599-46DC-9B13-131B3B87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деятельность- 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образовательного стандарта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DD8E4-63DB-4AE3-AD75-5C56F0D15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8181"/>
            <a:ext cx="10699376" cy="44146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Предусмотренная государственным образовательным стандартом общего образования внеурочная деятельность учащихся является наиболее вариативной частью учебного плана, предполагающей максимально полный учет склонностей учеников и пожеланий родителей в организации подготовки к самостоятельному и осознанному профессиональному самоопределению.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45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AC2CB-4560-47FE-8A8C-E5106696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84" y="290945"/>
            <a:ext cx="4750128" cy="11340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успеха-заинтересованное сотрудничество учителя, детей и их родителей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CF4FB4-3F53-426A-A210-C86C4BDE7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6883" y="1425039"/>
            <a:ext cx="4750129" cy="5142016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Изучение мнения обучающихся и их родителей, формирование творческих групп учащихся по разработке  творческих проектов или организация индивидуальной проектной деятельности на основе выявленных склонностей и профессиональных интересов являются той основой, на которой строится система организации внеурочной деятельности учащихся.       </a:t>
            </a:r>
            <a:endParaRPr lang="ru-RU" sz="2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7C2CA2-486E-4108-9648-7885CAA7E7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183188" y="457201"/>
            <a:ext cx="6532562" cy="5403850"/>
          </a:xfrm>
        </p:spPr>
      </p:pic>
    </p:spTree>
    <p:extLst>
      <p:ext uri="{BB962C8B-B14F-4D97-AF65-F5344CB8AC3E}">
        <p14:creationId xmlns:p14="http://schemas.microsoft.com/office/powerpoint/2010/main" val="215485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24F89-0599-46DC-9B13-131B3B87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технологических навыков- 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практике изготовления изделий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DD8E4-63DB-4AE3-AD75-5C56F0D15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9376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Преподавание школьного курса «Технология» изначально сопряжено с реализацией теоретического материала в практике непосредственной работы учащихся по изготовлению различных изделий. </a:t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При этом формируются и актуализируются практические навыки детей по моделированию, конструированию, алгоритмизации (созданию технологической последовательности действий) и практическому изготовлению конкретного изделия.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93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5E904-0BE7-44AD-9503-F71653F77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изготовление вязаных изделий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BB349DA8-8A7B-4C4A-B51E-9E23298291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58193"/>
            <a:ext cx="5016335" cy="4434681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BDD7B6F5-DD5A-49E8-99CD-8CAA26995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4434680"/>
          </a:xfrm>
        </p:spPr>
      </p:pic>
    </p:spTree>
    <p:extLst>
      <p:ext uri="{BB962C8B-B14F-4D97-AF65-F5344CB8AC3E}">
        <p14:creationId xmlns:p14="http://schemas.microsoft.com/office/powerpoint/2010/main" val="101148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1F695-A2E8-4AAA-8424-C40F3FA01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32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интерьера жилого помещения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61DF8A-86EE-4FCD-9C8E-40C262044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35034"/>
            <a:ext cx="5157787" cy="950027"/>
          </a:xfrm>
        </p:spPr>
        <p:txBody>
          <a:bodyPr anchor="ctr">
            <a:normAutofit fontScale="77500" lnSpcReduction="20000"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окна </a:t>
            </a:r>
            <a:b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жилой комнаты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AE36715-5DEE-4CED-9F64-DD11F27A2B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0381238-0D03-48DD-9977-434F5A5FC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89413"/>
            <a:ext cx="5183188" cy="795648"/>
          </a:xfrm>
        </p:spPr>
        <p:txBody>
          <a:bodyPr anchor="ctr">
            <a:normAutofit fontScale="77500" lnSpcReduction="20000"/>
          </a:bodyPr>
          <a:lstStyle/>
          <a:p>
            <a:pPr lvl="0" algn="ctr"/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окна </a:t>
            </a:r>
            <a:br>
              <a:rPr 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кухни</a:t>
            </a:r>
          </a:p>
          <a:p>
            <a:pPr algn="ctr"/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E803B2A-895D-4403-AE8B-349A3CE59FC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258616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1F695-A2E8-4AAA-8424-C40F3FA0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прикладного творчества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61DF8A-86EE-4FCD-9C8E-40C262044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Лоскутная техника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381238-0D03-48DD-9977-434F5A5FC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вышивка гладью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669CB12A-2906-4315-AC89-F5A746CD53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A7094111-61C1-48BD-ADCA-7A98FBC908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787016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AC2CB-4560-47FE-8A8C-E5106696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596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Швейное изделие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CF4FB4-3F53-426A-A210-C86C4BDE7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7512" y="2434442"/>
            <a:ext cx="5248893" cy="343454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изготовлении швейных изделий формируются навыки их моделирования, конструирования, технологической алгоритмизации практического изготовления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22C654-22F0-4ACC-9654-59AB39476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917" y="0"/>
            <a:ext cx="5510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7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11F695-A2E8-4AAA-8424-C40F3FA0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стенгазеты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61DF8A-86EE-4FCD-9C8E-40C2620442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 и стиль верхней одежды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0381238-0D03-48DD-9977-434F5A5FC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головных уборов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FC450D4-5B9A-4298-86E2-E28C10AB43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1DED237-2F2C-4A8F-88DE-1F1D91973C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3091736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403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МБОУ «Средняя общеобразовательная школа №89  с углубленным изучением отдельных предметов»  Ново-Савиновского района города Казани</vt:lpstr>
      <vt:lpstr>Внеурочная деятельность-  требование образовательного стандарта</vt:lpstr>
      <vt:lpstr>Залог успеха-заинтересованное сотрудничество учителя, детей и их родителей</vt:lpstr>
      <vt:lpstr>От технологических навыков-  к практике изготовления изделий</vt:lpstr>
      <vt:lpstr>Художественное изготовление вязаных изделий</vt:lpstr>
      <vt:lpstr>Оформление интерьера жилого помещения</vt:lpstr>
      <vt:lpstr>Виды прикладного творчества</vt:lpstr>
      <vt:lpstr>Швейное изделие</vt:lpstr>
      <vt:lpstr>Тематические стенгазеты</vt:lpstr>
      <vt:lpstr>Крупицы народной мудрости</vt:lpstr>
      <vt:lpstr>От практических навыков-  к выбору будущей профессии</vt:lpstr>
      <vt:lpstr>Творческая группа «вкусной» флористики</vt:lpstr>
      <vt:lpstr>Подарки-  своими руками</vt:lpstr>
      <vt:lpstr>        Таким образом, в основе правильного, самостоятельного и осознанного выбора ребенком дальнейшего профессионального пути первостепенную роль играет взаимно заинтересованная совместная деятельность учителя, обучающихся и их родителей.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63</cp:revision>
  <dcterms:created xsi:type="dcterms:W3CDTF">2020-02-21T10:59:25Z</dcterms:created>
  <dcterms:modified xsi:type="dcterms:W3CDTF">2020-02-21T18:31:49Z</dcterms:modified>
</cp:coreProperties>
</file>