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24" r:id="rId2"/>
    <p:sldMasterId id="2147483744" r:id="rId3"/>
  </p:sldMasterIdLst>
  <p:sldIdLst>
    <p:sldId id="288" r:id="rId4"/>
    <p:sldId id="259" r:id="rId5"/>
    <p:sldId id="276" r:id="rId6"/>
    <p:sldId id="273" r:id="rId7"/>
    <p:sldId id="274" r:id="rId8"/>
    <p:sldId id="279" r:id="rId9"/>
    <p:sldId id="282" r:id="rId10"/>
    <p:sldId id="277" r:id="rId11"/>
    <p:sldId id="283" r:id="rId12"/>
    <p:sldId id="285" r:id="rId13"/>
    <p:sldId id="286" r:id="rId14"/>
    <p:sldId id="287" r:id="rId15"/>
    <p:sldId id="271" r:id="rId16"/>
    <p:sldId id="257" r:id="rId17"/>
    <p:sldId id="258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8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4660"/>
  </p:normalViewPr>
  <p:slideViewPr>
    <p:cSldViewPr>
      <p:cViewPr>
        <p:scale>
          <a:sx n="40" d="100"/>
          <a:sy n="40" d="100"/>
        </p:scale>
        <p:origin x="-2558" y="-96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Photoshop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836712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270892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BFBB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2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December 13, 2020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December 13, 2020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December 13, 2020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December 13, 2020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December 13, 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December 13, 2020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December 13, 2020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December 13, 2020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December 13, 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Photosh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BFBB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December 13, 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December 13, 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2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Photoshop\GoldenAutumn\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556792"/>
            <a:ext cx="7772400" cy="1470025"/>
          </a:xfrm>
        </p:spPr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501008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8893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Photoshop\GoldenAutumn\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703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hotoshop\GoldenAutumn\GoldenAutumn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724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Photoshop\GoldenAutumn\GoldenAut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74638"/>
            <a:ext cx="6275040" cy="1143000"/>
          </a:xfrm>
        </p:spPr>
        <p:txBody>
          <a:bodyPr/>
          <a:lstStyle>
            <a:lvl1pPr>
              <a:defRPr b="1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4289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Photoshop\GoldenAutumn\GoldenAutumn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99992" y="332656"/>
            <a:ext cx="4644008" cy="1143000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0"/>
          </p:nvPr>
        </p:nvSpPr>
        <p:spPr>
          <a:xfrm>
            <a:off x="1078409" y="1700808"/>
            <a:ext cx="7886079" cy="4897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4339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:\Photoshop\GoldenAutumn\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0"/>
            <a:ext cx="4716016" cy="1143000"/>
          </a:xfrm>
        </p:spPr>
        <p:txBody>
          <a:bodyPr>
            <a:normAutofit/>
          </a:bodyPr>
          <a:lstStyle>
            <a:lvl1pPr>
              <a:defRPr sz="43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1115616" y="1484784"/>
            <a:ext cx="7416800" cy="4968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1733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hotoshop\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FBFBB7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E:\Photoshop\GoldenAutumn\0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12/13/2020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916832"/>
            <a:ext cx="8280920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Буква 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«ь» </a:t>
            </a: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показатель мягкости предшествующих согласных звуков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2120" y="4869160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Подготовлено:</a:t>
            </a:r>
          </a:p>
          <a:p>
            <a:r>
              <a:rPr lang="ru-RU" dirty="0"/>
              <a:t>у</a:t>
            </a:r>
            <a:r>
              <a:rPr lang="ru-RU" dirty="0" smtClean="0"/>
              <a:t>чителем начальных классов  МОУ «СШ №16»</a:t>
            </a:r>
          </a:p>
          <a:p>
            <a:r>
              <a:rPr lang="ru-RU" dirty="0" smtClean="0"/>
              <a:t>Сафоновой Л.Б.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26064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Муниципальное общеобразовательное учреждение </a:t>
            </a:r>
          </a:p>
          <a:p>
            <a:pPr algn="ctr"/>
            <a:r>
              <a:rPr lang="ru-RU" dirty="0" smtClean="0"/>
              <a:t>«Средняя школа №16 города Макеевки»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806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1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ezformata.ru/content/Images/000/015/744/image157443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73172" cy="619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63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ir-kirilowamarket.ru/wp-content/uploads/2015/02/0983d953140b4d20b7ba360c90a7da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56895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62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332656"/>
            <a:ext cx="308751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62" y="1902316"/>
            <a:ext cx="7006636" cy="476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7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7455" y="332656"/>
            <a:ext cx="39082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</a:t>
            </a:r>
            <a:r>
              <a:rPr lang="ru-RU" sz="9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endParaRPr lang="ru-RU" sz="96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1902316"/>
            <a:ext cx="6912768" cy="47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6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5435" y="154551"/>
            <a:ext cx="40927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ШЕСТ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1"/>
          <a:stretch/>
        </p:blipFill>
        <p:spPr>
          <a:xfrm>
            <a:off x="2485186" y="1670955"/>
            <a:ext cx="4092787" cy="490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8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5066" y="154551"/>
            <a:ext cx="49135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ШЕСТ</a:t>
            </a:r>
            <a:r>
              <a:rPr lang="ru-RU" sz="9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endParaRPr lang="ru-RU" sz="96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13821" y="1765883"/>
            <a:ext cx="1636013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  <a:endParaRPr lang="ru-RU" sz="3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624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1171" y="154551"/>
            <a:ext cx="48013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ПЕНКИ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24211"/>
            <a:ext cx="6976496" cy="481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0802" y="154551"/>
            <a:ext cx="56220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ПЕН</a:t>
            </a:r>
            <a:r>
              <a:rPr lang="ru-RU" sz="9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1694619"/>
            <a:ext cx="7344816" cy="490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7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2367" y="154551"/>
            <a:ext cx="19189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7" y="1829036"/>
            <a:ext cx="7042261" cy="469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2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92280" y="6309320"/>
            <a:ext cx="1800200" cy="21602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76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1998" y="154551"/>
            <a:ext cx="27396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</a:t>
            </a:r>
            <a:r>
              <a:rPr lang="ru-RU" sz="9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endParaRPr lang="ru-RU" sz="96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15278"/>
          <a:stretch/>
        </p:blipFill>
        <p:spPr>
          <a:xfrm>
            <a:off x="2051720" y="1724211"/>
            <a:ext cx="4968552" cy="502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1710" y="154551"/>
            <a:ext cx="36802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УГОЛ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09" y="1724211"/>
            <a:ext cx="7119040" cy="458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1341" y="154551"/>
            <a:ext cx="45009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УГОЛ</a:t>
            </a:r>
            <a:r>
              <a:rPr lang="ru-RU" sz="9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endParaRPr lang="ru-RU" sz="96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1" y="1699555"/>
            <a:ext cx="7454709" cy="496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0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7394" y="154551"/>
            <a:ext cx="47688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ПОЛКА</a:t>
            </a:r>
            <a:endParaRPr lang="ru-RU" sz="96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0" t="11173" r="12171" b="18427"/>
          <a:stretch/>
        </p:blipFill>
        <p:spPr>
          <a:xfrm>
            <a:off x="996448" y="1724210"/>
            <a:ext cx="7247959" cy="492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7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7026" y="27551"/>
            <a:ext cx="55896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</a:t>
            </a:r>
            <a:r>
              <a:rPr lang="ru-RU" sz="9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9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endParaRPr lang="ru-RU" sz="96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509314"/>
            <a:ext cx="4352317" cy="531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4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9817" y="27551"/>
            <a:ext cx="46440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БАНКА</a:t>
            </a:r>
            <a:endParaRPr lang="ru-RU" sz="96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16832"/>
            <a:ext cx="3968528" cy="455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2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9448" y="27551"/>
            <a:ext cx="546476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БАН</a:t>
            </a:r>
            <a:r>
              <a:rPr lang="ru-RU" sz="9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endParaRPr lang="ru-RU" sz="96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7"/>
          <a:stretch/>
        </p:blipFill>
        <p:spPr>
          <a:xfrm>
            <a:off x="2483769" y="1597210"/>
            <a:ext cx="3841402" cy="519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3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лнце 1"/>
          <p:cNvSpPr/>
          <p:nvPr/>
        </p:nvSpPr>
        <p:spPr>
          <a:xfrm>
            <a:off x="395536" y="476672"/>
            <a:ext cx="2520280" cy="2664296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лнце 2"/>
          <p:cNvSpPr/>
          <p:nvPr/>
        </p:nvSpPr>
        <p:spPr>
          <a:xfrm>
            <a:off x="2123728" y="3429000"/>
            <a:ext cx="2664296" cy="259228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лако 3"/>
          <p:cNvSpPr/>
          <p:nvPr/>
        </p:nvSpPr>
        <p:spPr>
          <a:xfrm>
            <a:off x="3705545" y="3756883"/>
            <a:ext cx="3024336" cy="2520280"/>
          </a:xfrm>
          <a:prstGeom prst="cloud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лако 4"/>
          <p:cNvSpPr/>
          <p:nvPr/>
        </p:nvSpPr>
        <p:spPr>
          <a:xfrm>
            <a:off x="5724128" y="620688"/>
            <a:ext cx="3024336" cy="2520280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29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2312" y="5661248"/>
            <a:ext cx="6431569" cy="92333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Страна   </a:t>
            </a:r>
            <a:r>
              <a:rPr lang="ru-RU" sz="54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Азбуковедения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16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ый треугольник 7"/>
          <p:cNvSpPr/>
          <p:nvPr/>
        </p:nvSpPr>
        <p:spPr>
          <a:xfrm>
            <a:off x="539552" y="3237369"/>
            <a:ext cx="1845598" cy="839703"/>
          </a:xfrm>
          <a:prstGeom prst="rtTriangl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ый треугольник 9"/>
          <p:cNvSpPr/>
          <p:nvPr/>
        </p:nvSpPr>
        <p:spPr>
          <a:xfrm rot="10800000">
            <a:off x="539552" y="3237369"/>
            <a:ext cx="1845598" cy="839703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385150" y="3237370"/>
            <a:ext cx="962714" cy="8397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ый треугольник 11"/>
          <p:cNvSpPr/>
          <p:nvPr/>
        </p:nvSpPr>
        <p:spPr>
          <a:xfrm>
            <a:off x="5184007" y="3237370"/>
            <a:ext cx="1845598" cy="839703"/>
          </a:xfrm>
          <a:prstGeom prst="rt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ый треугольник 12"/>
          <p:cNvSpPr/>
          <p:nvPr/>
        </p:nvSpPr>
        <p:spPr>
          <a:xfrm rot="10800000">
            <a:off x="5192887" y="3237370"/>
            <a:ext cx="1845598" cy="839703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7066117" y="3237370"/>
            <a:ext cx="1845598" cy="839703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>
            <a:off x="7066117" y="3237367"/>
            <a:ext cx="1845598" cy="839703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81994" y="1340768"/>
            <a:ext cx="370197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0" b="1" dirty="0" smtClean="0"/>
              <a:t>лось</a:t>
            </a:r>
            <a:endParaRPr lang="ru-RU" sz="13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184007" y="1298375"/>
            <a:ext cx="37277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0" b="1" dirty="0" smtClean="0"/>
              <a:t>лоси</a:t>
            </a:r>
            <a:endParaRPr lang="ru-RU" sz="13000" b="1" dirty="0"/>
          </a:p>
        </p:txBody>
      </p:sp>
    </p:spTree>
    <p:extLst>
      <p:ext uri="{BB962C8B-B14F-4D97-AF65-F5344CB8AC3E}">
        <p14:creationId xmlns:p14="http://schemas.microsoft.com/office/powerpoint/2010/main" val="107633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0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7982"/>
            <a:ext cx="35746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ый треугольник 7"/>
          <p:cNvSpPr/>
          <p:nvPr/>
        </p:nvSpPr>
        <p:spPr>
          <a:xfrm>
            <a:off x="4244604" y="719500"/>
            <a:ext cx="1407516" cy="839703"/>
          </a:xfrm>
          <a:prstGeom prst="rt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ый треугольник 9"/>
          <p:cNvSpPr/>
          <p:nvPr/>
        </p:nvSpPr>
        <p:spPr>
          <a:xfrm rot="10800000">
            <a:off x="4244604" y="714698"/>
            <a:ext cx="1407516" cy="839703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669534" y="716095"/>
            <a:ext cx="804481" cy="8397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ый треугольник 11"/>
          <p:cNvSpPr/>
          <p:nvPr/>
        </p:nvSpPr>
        <p:spPr>
          <a:xfrm>
            <a:off x="4244604" y="2402705"/>
            <a:ext cx="1424930" cy="839703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ый треугольник 12"/>
          <p:cNvSpPr/>
          <p:nvPr/>
        </p:nvSpPr>
        <p:spPr>
          <a:xfrm rot="10800000">
            <a:off x="4274820" y="2402704"/>
            <a:ext cx="1394714" cy="839703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6366080" y="2402706"/>
            <a:ext cx="1374272" cy="839703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>
            <a:off x="6307711" y="2402702"/>
            <a:ext cx="1432641" cy="839703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-14808" y="2062854"/>
            <a:ext cx="26154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олень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14808" y="3774780"/>
            <a:ext cx="234391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рысь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553527"/>
            <a:ext cx="35365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снегирь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52120" y="2402706"/>
            <a:ext cx="717800" cy="839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740352" y="2402706"/>
            <a:ext cx="804481" cy="8397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204447" y="5733841"/>
            <a:ext cx="804481" cy="83970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ый треугольник 21"/>
          <p:cNvSpPr/>
          <p:nvPr/>
        </p:nvSpPr>
        <p:spPr>
          <a:xfrm rot="10800000">
            <a:off x="5049085" y="5733842"/>
            <a:ext cx="1394714" cy="839703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>
            <a:off x="4972177" y="5733842"/>
            <a:ext cx="1424930" cy="839703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474015" y="5733843"/>
            <a:ext cx="804481" cy="8397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257729" y="4094061"/>
            <a:ext cx="791356" cy="839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ый треугольник 26"/>
          <p:cNvSpPr/>
          <p:nvPr/>
        </p:nvSpPr>
        <p:spPr>
          <a:xfrm rot="10800000">
            <a:off x="5079301" y="4094061"/>
            <a:ext cx="1394714" cy="839703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ый треугольник 27"/>
          <p:cNvSpPr/>
          <p:nvPr/>
        </p:nvSpPr>
        <p:spPr>
          <a:xfrm>
            <a:off x="5049085" y="4094062"/>
            <a:ext cx="1424930" cy="839703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ый треугольник 28"/>
          <p:cNvSpPr/>
          <p:nvPr/>
        </p:nvSpPr>
        <p:spPr>
          <a:xfrm>
            <a:off x="6499765" y="4094062"/>
            <a:ext cx="1424930" cy="839703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ый треугольник 29"/>
          <p:cNvSpPr/>
          <p:nvPr/>
        </p:nvSpPr>
        <p:spPr>
          <a:xfrm rot="10800000">
            <a:off x="6529981" y="4108075"/>
            <a:ext cx="1394714" cy="839703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7924695" y="4108076"/>
            <a:ext cx="804481" cy="8397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3933040" y="3242405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44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7982"/>
            <a:ext cx="35746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ый треугольник 7"/>
          <p:cNvSpPr/>
          <p:nvPr/>
        </p:nvSpPr>
        <p:spPr>
          <a:xfrm>
            <a:off x="4244604" y="719500"/>
            <a:ext cx="1407516" cy="839703"/>
          </a:xfrm>
          <a:prstGeom prst="rt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ый треугольник 9"/>
          <p:cNvSpPr/>
          <p:nvPr/>
        </p:nvSpPr>
        <p:spPr>
          <a:xfrm rot="10800000">
            <a:off x="4244604" y="714698"/>
            <a:ext cx="1407516" cy="839703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669534" y="716095"/>
            <a:ext cx="804481" cy="8397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ый треугольник 11"/>
          <p:cNvSpPr/>
          <p:nvPr/>
        </p:nvSpPr>
        <p:spPr>
          <a:xfrm>
            <a:off x="4244604" y="2402705"/>
            <a:ext cx="1424930" cy="839703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ый треугольник 12"/>
          <p:cNvSpPr/>
          <p:nvPr/>
        </p:nvSpPr>
        <p:spPr>
          <a:xfrm rot="10800000">
            <a:off x="4274820" y="2402704"/>
            <a:ext cx="1394714" cy="839703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6366080" y="2402706"/>
            <a:ext cx="1374272" cy="839703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>
            <a:off x="6307711" y="2402702"/>
            <a:ext cx="1432641" cy="839703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-14808" y="2062854"/>
            <a:ext cx="26154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олень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14808" y="3774780"/>
            <a:ext cx="234391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рысь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553527"/>
            <a:ext cx="35365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снегирь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52120" y="2402706"/>
            <a:ext cx="717800" cy="839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740352" y="2402706"/>
            <a:ext cx="804481" cy="8397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204447" y="5733841"/>
            <a:ext cx="804481" cy="83970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ый треугольник 21"/>
          <p:cNvSpPr/>
          <p:nvPr/>
        </p:nvSpPr>
        <p:spPr>
          <a:xfrm rot="10800000">
            <a:off x="5049085" y="5733842"/>
            <a:ext cx="1394714" cy="839703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>
            <a:off x="4972177" y="5733842"/>
            <a:ext cx="1424930" cy="839703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474015" y="5733843"/>
            <a:ext cx="804481" cy="8397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257729" y="4094061"/>
            <a:ext cx="791356" cy="839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ый треугольник 26"/>
          <p:cNvSpPr/>
          <p:nvPr/>
        </p:nvSpPr>
        <p:spPr>
          <a:xfrm rot="10800000">
            <a:off x="5079301" y="4094061"/>
            <a:ext cx="1394714" cy="839703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ый треугольник 27"/>
          <p:cNvSpPr/>
          <p:nvPr/>
        </p:nvSpPr>
        <p:spPr>
          <a:xfrm>
            <a:off x="5049085" y="4094062"/>
            <a:ext cx="1424930" cy="839703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ый треугольник 28"/>
          <p:cNvSpPr/>
          <p:nvPr/>
        </p:nvSpPr>
        <p:spPr>
          <a:xfrm>
            <a:off x="6499765" y="4094062"/>
            <a:ext cx="1424930" cy="839703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ый треугольник 29"/>
          <p:cNvSpPr/>
          <p:nvPr/>
        </p:nvSpPr>
        <p:spPr>
          <a:xfrm rot="10800000">
            <a:off x="6529981" y="4108075"/>
            <a:ext cx="1394714" cy="839703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7924695" y="4108076"/>
            <a:ext cx="804481" cy="8397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3933040" y="3242405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3059832" y="1628311"/>
            <a:ext cx="1023561" cy="125197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1787348" y="3242405"/>
            <a:ext cx="2296045" cy="291128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3059832" y="4698049"/>
            <a:ext cx="1023561" cy="103579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1787348" y="1139352"/>
            <a:ext cx="2296045" cy="301745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72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56792"/>
            <a:ext cx="9144000" cy="3312368"/>
          </a:xfrm>
          <a:prstGeom prst="rect">
            <a:avLst/>
          </a:prstGeom>
          <a:blipFill dpi="0" rotWithShape="1">
            <a:blip r:embed="rId2">
              <a:alphaModFix amt="0"/>
              <a:duotone>
                <a:schemeClr val="lt2">
                  <a:shade val="90000"/>
                  <a:satMod val="150000"/>
                </a:schemeClr>
                <a:schemeClr val="lt2">
                  <a:tint val="88000"/>
                  <a:satMod val="105000"/>
                </a:schemeClr>
              </a:duotone>
            </a:blip>
            <a:srcRect/>
            <a:tile tx="0" ty="0" sx="95000" sy="95000" flip="none" algn="t"/>
          </a:blipFill>
        </p:spPr>
        <p:style>
          <a:lnRef idx="2">
            <a:schemeClr val="accent1"/>
          </a:lnRef>
          <a:fillRef idx="1002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6000" b="1" strike="sngStrik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6000" b="1" strike="sngStrik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ЬЬЬ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6000" b="1" strike="sngStrik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6000" b="1" strike="sngStrik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6000" b="1" strike="sngStrik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6000" b="1" strike="sngStrik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6000" b="1" strike="sngStrik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6000" b="1" strike="sngStrik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6000" b="1" strike="sngStrik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6000" b="1" strike="sngStrik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ru-RU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44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9835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Лось </a:t>
            </a:r>
            <a:endParaRPr lang="ru-RU" sz="7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78" y="1220164"/>
            <a:ext cx="7283851" cy="546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811</TotalTime>
  <Words>67</Words>
  <Application>Microsoft Office PowerPoint</Application>
  <PresentationFormat>Экран (4:3)</PresentationFormat>
  <Paragraphs>35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Тема2</vt:lpstr>
      <vt:lpstr>Тема4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</dc:creator>
  <cp:lastModifiedBy>Лариса</cp:lastModifiedBy>
  <cp:revision>35</cp:revision>
  <dcterms:created xsi:type="dcterms:W3CDTF">2015-12-04T18:27:56Z</dcterms:created>
  <dcterms:modified xsi:type="dcterms:W3CDTF">2020-12-13T17:01:39Z</dcterms:modified>
</cp:coreProperties>
</file>