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5C8A-9DFC-4BA8-83BF-4B22D63264B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08B6-194E-4EC3-994C-DB3CBB9BA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08B6-194E-4EC3-994C-DB3CBB9BAA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08B6-194E-4EC3-994C-DB3CBB9BAA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578841" y="910359"/>
            <a:ext cx="63341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ПЕЛЬМЕННАЯ ИСТОРИЯ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3075" name="Рисунок 1" descr="depositphotos_4863784-stock-illustration-facto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472"/>
            <a:ext cx="6226222" cy="49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88224" y="5418097"/>
            <a:ext cx="2438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Бывальцева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Ивановна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Репп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Тимерьяновна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ети подготовительной группы «Непоседы»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Рисунок 7" descr="400_300_5834-pelmenn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22667" r="20500" b="25333"/>
          <a:stretch>
            <a:fillRect/>
          </a:stretch>
        </p:blipFill>
        <p:spPr bwMode="auto">
          <a:xfrm>
            <a:off x="1907704" y="5170447"/>
            <a:ext cx="7715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4993" y="-77174"/>
            <a:ext cx="84604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«Детский сад «Галактика» г. Перми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Готов упасть я на колени пред тем,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кто выдумал пельмени</a:t>
            </a:r>
          </a:p>
          <a:p>
            <a:endParaRPr lang="ru-RU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детском саду мы делаем много разных поделок своими руками: из бумаги, пластилина, теста. Осенью угощаем всех витаминным салатом. Стряпаем к новому году вкусное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печенье.</a:t>
            </a:r>
            <a:endParaRPr lang="ru-RU" sz="2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Мы стали думать, а что же нам сделать ещё? Идею подала Маша: «А в нашей семье очень любят лепить пельмени и даже разноцветные!» </a:t>
            </a:r>
            <a:endParaRPr lang="ru-RU" sz="2400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ходе разговора выяснилось, что у всех детей на домашнем столе бывают пельмени. У одних детей в семье пельмени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лепят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сами члены семьи, у других –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покупают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в магазине.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Почему пельмени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всеми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любимое блюдо и как оно появилось в нашей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кухне? Для </a:t>
            </a:r>
            <a:r>
              <a:rPr lang="ru-RU" sz="2400" b="1" dirty="0">
                <a:solidFill>
                  <a:srgbClr val="002060"/>
                </a:solidFill>
                <a:latin typeface="Segoe Script" panose="020B0504020000000003" pitchFamily="34" charset="0"/>
              </a:rPr>
              <a:t>этого мы решили провести </a:t>
            </a:r>
            <a:r>
              <a:rPr lang="ru-RU" sz="2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свое расследование….</a:t>
            </a:r>
            <a:endParaRPr lang="ru-RU" sz="2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835696" y="2200335"/>
            <a:ext cx="640224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09600" y="1400116"/>
            <a:ext cx="9300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2346379" y="1184673"/>
            <a:ext cx="4571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613" y="491481"/>
            <a:ext cx="914400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0850" algn="ctr"/>
            <a:r>
              <a:rPr lang="ru-RU" altLang="ru-RU" sz="4000" b="1" dirty="0">
                <a:solidFill>
                  <a:srgbClr val="FF0000"/>
                </a:solidFill>
                <a:latin typeface="Segoe Script" panose="020B0504020000000003" pitchFamily="34" charset="0"/>
                <a:ea typeface="Times New Roman" pitchFamily="18" charset="0"/>
              </a:rPr>
              <a:t>Цель  исследования</a:t>
            </a:r>
            <a:r>
              <a:rPr lang="ru-RU" altLang="ru-RU" sz="4000" dirty="0">
                <a:solidFill>
                  <a:srgbClr val="FF0000"/>
                </a:solidFill>
                <a:latin typeface="Segoe Script" panose="020B0504020000000003" pitchFamily="34" charset="0"/>
                <a:ea typeface="Times New Roman" pitchFamily="18" charset="0"/>
              </a:rPr>
              <a:t>: </a:t>
            </a:r>
            <a:r>
              <a:rPr lang="ru-RU" altLang="ru-RU" sz="4000" dirty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технология приготовления</a:t>
            </a:r>
            <a:r>
              <a:rPr lang="ru-RU" altLang="ru-RU" sz="4000" b="1" dirty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  </a:t>
            </a:r>
            <a:r>
              <a:rPr lang="ru-RU" altLang="ru-RU" sz="4000" dirty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пельменей от </a:t>
            </a:r>
            <a:r>
              <a:rPr lang="ru-RU" altLang="ru-RU" sz="4000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старых </a:t>
            </a:r>
            <a:r>
              <a:rPr lang="ru-RU" altLang="ru-RU" sz="4000" dirty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времен до сегодняшнего дня.</a:t>
            </a:r>
            <a:endParaRPr lang="ru-RU" altLang="ru-RU" sz="4000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ru-RU" sz="1400" dirty="0"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b="1" dirty="0" smtClean="0"/>
              <a:t>           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Задачи</a:t>
            </a:r>
            <a:r>
              <a:rPr lang="ru-RU" sz="4400" b="1" dirty="0">
                <a:solidFill>
                  <a:srgbClr val="FF0000"/>
                </a:solidFill>
                <a:latin typeface="Segoe Script" panose="020B0504020000000003" pitchFamily="34" charset="0"/>
              </a:rPr>
              <a:t>: </a:t>
            </a:r>
            <a:endParaRPr lang="ru-RU" sz="44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Узнать</a:t>
            </a:r>
            <a:r>
              <a:rPr lang="ru-RU" sz="2800" dirty="0">
                <a:solidFill>
                  <a:srgbClr val="002060"/>
                </a:solidFill>
                <a:latin typeface="Segoe Script" panose="020B0504020000000003" pitchFamily="34" charset="0"/>
              </a:rPr>
              <a:t>, где и как появились </a:t>
            </a:r>
            <a:r>
              <a:rPr lang="ru-RU" sz="2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пельмени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Сравнить пельмени ручной лепки и машинной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 pitchFamily="18" charset="0"/>
              </a:rPr>
              <a:t> Изготовить пельмени самим.</a:t>
            </a:r>
            <a:endParaRPr lang="ru-RU" altLang="ru-RU" sz="2800" dirty="0">
              <a:solidFill>
                <a:srgbClr val="002060"/>
              </a:solidFill>
              <a:latin typeface="Segoe Script" panose="020B0504020000000003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User\Desktop\пельмешки\1 подумать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97" y="2586432"/>
            <a:ext cx="1296144" cy="12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пельмешки\3 опрос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552" y="5445223"/>
            <a:ext cx="1433688" cy="9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пельмешки\2 найти информацию.jpg"/>
          <p:cNvPicPr/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708166"/>
            <a:ext cx="1656184" cy="10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8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049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4" descr="3 опро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45" y="188640"/>
            <a:ext cx="1932825" cy="17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71600" y="188640"/>
            <a:ext cx="83859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anose="020B0504020000000003" pitchFamily="34" charset="0"/>
                <a:ea typeface="Times New Roman" pitchFamily="18" charset="0"/>
              </a:rPr>
              <a:t>Провести опрос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anose="020B0504020000000003" pitchFamily="34" charset="0"/>
                <a:ea typeface="Times New Roman" pitchFamily="18" charset="0"/>
              </a:rPr>
              <a:t>среди взрослых и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anose="020B0504020000000003" pitchFamily="34" charset="0"/>
                <a:ea typeface="Times New Roman" pitchFamily="18" charset="0"/>
              </a:rPr>
              <a:t>детей в детском саду на тему 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anose="020B0504020000000003" pitchFamily="34" charset="0"/>
                <a:ea typeface="Times New Roman" pitchFamily="18" charset="0"/>
              </a:rPr>
              <a:t>  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anose="020B0504020000000003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anose="020B0504020000000003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664" y="1929026"/>
            <a:ext cx="72234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«Любите ли вы пельмени?»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42953"/>
              </p:ext>
            </p:extLst>
          </p:nvPr>
        </p:nvGraphicFramePr>
        <p:xfrm>
          <a:off x="150035" y="3140968"/>
          <a:ext cx="2621766" cy="3430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5923"/>
                <a:gridCol w="555227"/>
                <a:gridCol w="535308"/>
                <a:gridCol w="535308"/>
              </a:tblGrid>
              <a:tr h="72877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Приняли участие</a:t>
                      </a:r>
                      <a:endParaRPr lang="ru-RU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опросе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человек</a:t>
                      </a:r>
                      <a:endParaRPr lang="ru-RU" sz="120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человек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 «да»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 «нет»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</a:t>
                      </a:r>
                      <a:endParaRPr lang="ru-RU" sz="1200" dirty="0">
                        <a:effectLst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Сотрудники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Жители микрорайона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546">
                <a:tc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00" y="2636912"/>
            <a:ext cx="162814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Опыт ИКаР 2\ИКаРенок 2019 материалы\фото пельмени сегодня\фото пельмени сегодня\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1699895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User\Desktop\Опыт ИКаР 2\ИКаРенок 2019 материалы\фото пельмени сегодня\фото пельмени сегодня\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9252" y="4365104"/>
            <a:ext cx="1699895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03191"/>
            <a:ext cx="187579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Что такое пельмени?  </a:t>
            </a:r>
            <a:endParaRPr lang="ru-RU" sz="4400" b="1" i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переводе с коми-пермяцкого и удмуртского, слово «</a:t>
            </a:r>
            <a:r>
              <a:rPr lang="ru-RU" sz="2000" dirty="0" err="1">
                <a:solidFill>
                  <a:srgbClr val="002060"/>
                </a:solidFill>
                <a:latin typeface="Segoe Script" panose="020B0504020000000003" pitchFamily="34" charset="0"/>
              </a:rPr>
              <a:t>пельнянь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» означает «тестяное ухо» («</a:t>
            </a:r>
            <a:r>
              <a:rPr lang="ru-RU" sz="2000" dirty="0" err="1">
                <a:solidFill>
                  <a:srgbClr val="002060"/>
                </a:solidFill>
                <a:latin typeface="Segoe Script" panose="020B0504020000000003" pitchFamily="34" charset="0"/>
              </a:rPr>
              <a:t>пель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» – ухо, ушко, «нянь» –тесто, хлеб). Со временем, слово «</a:t>
            </a:r>
            <a:r>
              <a:rPr lang="ru-RU" sz="2000" dirty="0" err="1">
                <a:solidFill>
                  <a:srgbClr val="002060"/>
                </a:solidFill>
                <a:latin typeface="Segoe Script" panose="020B0504020000000003" pitchFamily="34" charset="0"/>
              </a:rPr>
              <a:t>пельнянь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» переиначили в «</a:t>
            </a:r>
            <a:r>
              <a:rPr lang="ru-RU" sz="2000" dirty="0" err="1">
                <a:solidFill>
                  <a:srgbClr val="002060"/>
                </a:solidFill>
                <a:latin typeface="Segoe Script" panose="020B0504020000000003" pitchFamily="34" charset="0"/>
              </a:rPr>
              <a:t>пельмянь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» и далее – в «пельмень». В старину пермяки использовали для приготовления теста яйца куропаток, стрепетов и перепелок. В этимологическом словаре А.Г.  Преображенского приводится слово «пельмень», звучащее как «</a:t>
            </a:r>
            <a:r>
              <a:rPr lang="ru-RU" sz="2000" dirty="0" err="1">
                <a:solidFill>
                  <a:srgbClr val="002060"/>
                </a:solidFill>
                <a:latin typeface="Segoe Script" panose="020B0504020000000003" pitchFamily="34" charset="0"/>
              </a:rPr>
              <a:t>пельнянь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».</a:t>
            </a:r>
          </a:p>
          <a:p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Пельмени лепили не только в нашей стране, но в Италии, Китае, Татарстане и других государствах. Например, в Китае пельмени называются «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цзяоцзы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 В станах Балтии, пельмень называется –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колдунай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. </a:t>
            </a:r>
          </a:p>
          <a:p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В Азербайджане на пельмени похожи –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дюшпара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В Грузии их называют – </a:t>
            </a:r>
            <a:r>
              <a:rPr lang="ru-RU" sz="2000" b="1" dirty="0" err="1">
                <a:solidFill>
                  <a:srgbClr val="002060"/>
                </a:solidFill>
                <a:latin typeface="Segoe Script" panose="020B0504020000000003" pitchFamily="34" charset="0"/>
              </a:rPr>
              <a:t>хинкали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В Татарии</a:t>
            </a:r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 – манты.</a:t>
            </a:r>
            <a:endParaRPr lang="ru-RU" sz="2000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Вывод:</a:t>
            </a:r>
            <a:r>
              <a:rPr lang="ru-RU" sz="2000" dirty="0">
                <a:solidFill>
                  <a:srgbClr val="002060"/>
                </a:solidFill>
                <a:latin typeface="Segoe Script" panose="020B0504020000000003" pitchFamily="34" charset="0"/>
              </a:rPr>
              <a:t> пельмени издавна  лепят не только в нашей стране, но в других странах. Значит,  это очень популярное блюдо. </a:t>
            </a:r>
          </a:p>
        </p:txBody>
      </p:sp>
    </p:spTree>
    <p:extLst>
      <p:ext uri="{BB962C8B-B14F-4D97-AF65-F5344CB8AC3E}">
        <p14:creationId xmlns:p14="http://schemas.microsoft.com/office/powerpoint/2010/main" val="36735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Владелец\Рабочий стол\замес тест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55" y="156777"/>
            <a:ext cx="24765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Documents and Settings\Владелец\Рабочий стол\к ИКаРенку 18-19\произ-во пельмени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511" y="1459003"/>
            <a:ext cx="275971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Владелец\Рабочий стол\к ИКаРенку 18-19\пельмени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2590" y="2641183"/>
            <a:ext cx="2368550" cy="157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Владелец\Рабочий стол\к ИКаРенку 18-19\пельмени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2676" y="4005064"/>
            <a:ext cx="2273935" cy="151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Владелец\Рабочий стол\к ИКаРенку 18-19\пельмени5 сортировк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110668"/>
            <a:ext cx="2463800" cy="16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Опыт ИКаР 2\ИКаРенок 2019 материалы\фото пельмени сегодня\фото пельмени сегодня\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32656"/>
            <a:ext cx="195008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caam.ru/i/sales/prom/avtomat_fasovochno-upakovochnij_rt-um-22_H001151b5_225047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8360" y="626848"/>
            <a:ext cx="1522778" cy="10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reelance.ru/img/portfolio/pics/00/16/E8/150127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5201" y="3268731"/>
            <a:ext cx="1255116" cy="9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755166">
            <a:off x="95939" y="4095360"/>
            <a:ext cx="486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Путешествие пельменей</a:t>
            </a:r>
            <a:endParaRPr lang="ru-RU" sz="4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47" y="5787494"/>
            <a:ext cx="4593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«Готовим </a:t>
            </a:r>
            <a:endParaRPr lang="ru-RU" sz="2000" b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пельмени </a:t>
            </a:r>
            <a:r>
              <a:rPr 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>сами»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524"/>
            <a:ext cx="173355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81" y="1650933"/>
            <a:ext cx="1733550" cy="231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1190"/>
            <a:ext cx="1895475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70" y="4336947"/>
            <a:ext cx="1737124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1868676" cy="244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38" y="82896"/>
            <a:ext cx="2012008" cy="25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94" y="2978397"/>
            <a:ext cx="2179402" cy="29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13062" y="114524"/>
            <a:ext cx="2658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Для этого замесили тесто. Для начинки мы использовали куриный фарш, по рецепту добавили лук, перец и соль.</a:t>
            </a:r>
            <a:endParaRPr lang="ru-RU" sz="16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888" y="3940835"/>
            <a:ext cx="30494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Ребята помогали </a:t>
            </a:r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дома маме лепить пельмени, поэтому </a:t>
            </a:r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им </a:t>
            </a:r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было не сложно лепить пельмени. Форма пельменя у всех была разной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19970" y="2596893"/>
            <a:ext cx="4564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ельмени </a:t>
            </a:r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готовы! </a:t>
            </a:r>
            <a:endParaRPr lang="ru-RU" sz="1600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Можно </a:t>
            </a:r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нести </a:t>
            </a:r>
            <a:endParaRPr lang="ru-RU" sz="1600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морозильную </a:t>
            </a:r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     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 камеру</a:t>
            </a:r>
            <a:endParaRPr lang="ru-RU" sz="16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7074535" y="5977956"/>
            <a:ext cx="208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Segoe Script" panose="020B0504020000000003" pitchFamily="34" charset="0"/>
              </a:rPr>
              <a:t>Всем ПРИЯТНОГО АППЕТИТА</a:t>
            </a:r>
            <a:endParaRPr lang="ru-RU" sz="1600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471</Words>
  <Application>Microsoft Office PowerPoint</Application>
  <PresentationFormat>Экран (4:3)</PresentationFormat>
  <Paragraphs>70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2020-02-16T08:35:54Z</dcterms:created>
  <dcterms:modified xsi:type="dcterms:W3CDTF">2020-11-01T11:46:39Z</dcterms:modified>
</cp:coreProperties>
</file>