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р Логунов" userId="760948b2d796a86e" providerId="LiveId" clId="{CE089B79-3345-478F-A81D-B4D4544483FB}"/>
    <pc:docChg chg="undo custSel addSld modSld">
      <pc:chgData name="Петр Логунов" userId="760948b2d796a86e" providerId="LiveId" clId="{CE089B79-3345-478F-A81D-B4D4544483FB}" dt="2018-12-25T19:25:34.245" v="792"/>
      <pc:docMkLst>
        <pc:docMk/>
      </pc:docMkLst>
      <pc:sldChg chg="modSp add">
        <pc:chgData name="Петр Логунов" userId="760948b2d796a86e" providerId="LiveId" clId="{CE089B79-3345-478F-A81D-B4D4544483FB}" dt="2018-12-25T18:02:19.797" v="14" actId="20577"/>
        <pc:sldMkLst>
          <pc:docMk/>
          <pc:sldMk cId="2090183942" sldId="256"/>
        </pc:sldMkLst>
        <pc:spChg chg="mod">
          <ac:chgData name="Петр Логунов" userId="760948b2d796a86e" providerId="LiveId" clId="{CE089B79-3345-478F-A81D-B4D4544483FB}" dt="2018-12-25T18:02:19.797" v="14" actId="20577"/>
          <ac:spMkLst>
            <pc:docMk/>
            <pc:sldMk cId="2090183942" sldId="256"/>
            <ac:spMk id="2" creationId="{C1CBCAAA-A2F7-4CEA-9ABB-84FD20D4711B}"/>
          </ac:spMkLst>
        </pc:spChg>
      </pc:sldChg>
      <pc:sldChg chg="delSp modSp add">
        <pc:chgData name="Петр Логунов" userId="760948b2d796a86e" providerId="LiveId" clId="{CE089B79-3345-478F-A81D-B4D4544483FB}" dt="2018-12-25T18:58:08.889" v="364" actId="14734"/>
        <pc:sldMkLst>
          <pc:docMk/>
          <pc:sldMk cId="3521557965" sldId="257"/>
        </pc:sldMkLst>
        <pc:spChg chg="del">
          <ac:chgData name="Петр Логунов" userId="760948b2d796a86e" providerId="LiveId" clId="{CE089B79-3345-478F-A81D-B4D4544483FB}" dt="2018-12-25T18:06:41.042" v="101"/>
          <ac:spMkLst>
            <pc:docMk/>
            <pc:sldMk cId="3521557965" sldId="257"/>
            <ac:spMk id="2" creationId="{9DEB9AC0-CC79-435B-822D-3485897299CA}"/>
          </ac:spMkLst>
        </pc:spChg>
        <pc:graphicFrameChg chg="mod modGraphic">
          <ac:chgData name="Петр Логунов" userId="760948b2d796a86e" providerId="LiveId" clId="{CE089B79-3345-478F-A81D-B4D4544483FB}" dt="2018-12-25T18:58:08.889" v="364" actId="14734"/>
          <ac:graphicFrameMkLst>
            <pc:docMk/>
            <pc:sldMk cId="3521557965" sldId="257"/>
            <ac:graphicFrameMk id="4" creationId="{B2F9B033-7B2B-4F04-AB7E-B88EF0EE37F2}"/>
          </ac:graphicFrameMkLst>
        </pc:graphicFrameChg>
      </pc:sldChg>
      <pc:sldChg chg="addSp modSp add">
        <pc:chgData name="Петр Логунов" userId="760948b2d796a86e" providerId="LiveId" clId="{CE089B79-3345-478F-A81D-B4D4544483FB}" dt="2018-12-25T18:58:45.304" v="372" actId="1076"/>
        <pc:sldMkLst>
          <pc:docMk/>
          <pc:sldMk cId="1041982262" sldId="258"/>
        </pc:sldMkLst>
        <pc:spChg chg="mod">
          <ac:chgData name="Петр Логунов" userId="760948b2d796a86e" providerId="LiveId" clId="{CE089B79-3345-478F-A81D-B4D4544483FB}" dt="2018-12-25T18:04:09.242" v="19" actId="20577"/>
          <ac:spMkLst>
            <pc:docMk/>
            <pc:sldMk cId="1041982262" sldId="258"/>
            <ac:spMk id="2" creationId="{56BA368D-1429-4532-9F1C-16210721CFCC}"/>
          </ac:spMkLst>
        </pc:spChg>
        <pc:spChg chg="mod">
          <ac:chgData name="Петр Логунов" userId="760948b2d796a86e" providerId="LiveId" clId="{CE089B79-3345-478F-A81D-B4D4544483FB}" dt="2018-12-25T18:12:02.089" v="339" actId="255"/>
          <ac:spMkLst>
            <pc:docMk/>
            <pc:sldMk cId="1041982262" sldId="258"/>
            <ac:spMk id="3" creationId="{86BABB78-E80B-410B-BB11-CCEE035DF2E5}"/>
          </ac:spMkLst>
        </pc:spChg>
        <pc:spChg chg="add mod">
          <ac:chgData name="Петр Логунов" userId="760948b2d796a86e" providerId="LiveId" clId="{CE089B79-3345-478F-A81D-B4D4544483FB}" dt="2018-12-25T18:58:45.304" v="372" actId="1076"/>
          <ac:spMkLst>
            <pc:docMk/>
            <pc:sldMk cId="1041982262" sldId="258"/>
            <ac:spMk id="4" creationId="{45C09346-81AE-4C26-A0E3-0A5FCBFBA816}"/>
          </ac:spMkLst>
        </pc:spChg>
      </pc:sldChg>
      <pc:sldChg chg="addSp modSp add">
        <pc:chgData name="Петр Логунов" userId="760948b2d796a86e" providerId="LiveId" clId="{CE089B79-3345-478F-A81D-B4D4544483FB}" dt="2018-12-25T18:58:47.411" v="373"/>
        <pc:sldMkLst>
          <pc:docMk/>
          <pc:sldMk cId="2487906497" sldId="259"/>
        </pc:sldMkLst>
        <pc:spChg chg="mod">
          <ac:chgData name="Петр Логунов" userId="760948b2d796a86e" providerId="LiveId" clId="{CE089B79-3345-478F-A81D-B4D4544483FB}" dt="2018-12-25T18:04:45.560" v="74" actId="20577"/>
          <ac:spMkLst>
            <pc:docMk/>
            <pc:sldMk cId="2487906497" sldId="259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12:25.152" v="341" actId="2711"/>
          <ac:spMkLst>
            <pc:docMk/>
            <pc:sldMk cId="2487906497" sldId="259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8:47.411" v="373"/>
          <ac:spMkLst>
            <pc:docMk/>
            <pc:sldMk cId="2487906497" sldId="259"/>
            <ac:spMk id="4" creationId="{2B123AEF-405E-419A-9B7F-D967CC5CF8C9}"/>
          </ac:spMkLst>
        </pc:spChg>
      </pc:sldChg>
      <pc:sldChg chg="addSp delSp modSp add">
        <pc:chgData name="Петр Логунов" userId="760948b2d796a86e" providerId="LiveId" clId="{CE089B79-3345-478F-A81D-B4D4544483FB}" dt="2018-12-25T19:21:13.513" v="728" actId="1076"/>
        <pc:sldMkLst>
          <pc:docMk/>
          <pc:sldMk cId="3794426702" sldId="260"/>
        </pc:sldMkLst>
        <pc:spChg chg="mod">
          <ac:chgData name="Петр Логунов" userId="760948b2d796a86e" providerId="LiveId" clId="{CE089B79-3345-478F-A81D-B4D4544483FB}" dt="2018-12-25T18:05:06.706" v="81" actId="20577"/>
          <ac:spMkLst>
            <pc:docMk/>
            <pc:sldMk cId="3794426702" sldId="260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12:37.203" v="343" actId="2711"/>
          <ac:spMkLst>
            <pc:docMk/>
            <pc:sldMk cId="3794426702" sldId="260"/>
            <ac:spMk id="3" creationId="{954F07C6-8C62-485A-A60B-B8C45437370E}"/>
          </ac:spMkLst>
        </pc:spChg>
        <pc:spChg chg="add del mod">
          <ac:chgData name="Петр Логунов" userId="760948b2d796a86e" providerId="LiveId" clId="{CE089B79-3345-478F-A81D-B4D4544483FB}" dt="2018-12-25T18:59:25.872" v="382" actId="478"/>
          <ac:spMkLst>
            <pc:docMk/>
            <pc:sldMk cId="3794426702" sldId="260"/>
            <ac:spMk id="4" creationId="{A48C51D4-57AC-4B19-A435-2044F632E04D}"/>
          </ac:spMkLst>
        </pc:spChg>
        <pc:spChg chg="add del">
          <ac:chgData name="Петр Логунов" userId="760948b2d796a86e" providerId="LiveId" clId="{CE089B79-3345-478F-A81D-B4D4544483FB}" dt="2018-12-25T18:58:51.927" v="376"/>
          <ac:spMkLst>
            <pc:docMk/>
            <pc:sldMk cId="3794426702" sldId="260"/>
            <ac:spMk id="5" creationId="{3A3F6AC3-EEFE-4C15-ABB9-0ACA4C8745D2}"/>
          </ac:spMkLst>
        </pc:spChg>
        <pc:spChg chg="add">
          <ac:chgData name="Петр Логунов" userId="760948b2d796a86e" providerId="LiveId" clId="{CE089B79-3345-478F-A81D-B4D4544483FB}" dt="2018-12-25T18:59:26.588" v="383"/>
          <ac:spMkLst>
            <pc:docMk/>
            <pc:sldMk cId="3794426702" sldId="260"/>
            <ac:spMk id="6" creationId="{59A10A09-EAE3-4B29-97B5-703F16D00DB2}"/>
          </ac:spMkLst>
        </pc:spChg>
        <pc:picChg chg="add mod">
          <ac:chgData name="Петр Логунов" userId="760948b2d796a86e" providerId="LiveId" clId="{CE089B79-3345-478F-A81D-B4D4544483FB}" dt="2018-12-25T19:21:13.513" v="728" actId="1076"/>
          <ac:picMkLst>
            <pc:docMk/>
            <pc:sldMk cId="3794426702" sldId="260"/>
            <ac:picMk id="7" creationId="{7888BD2D-C5A2-4602-AFC5-8986F70D8A8D}"/>
          </ac:picMkLst>
        </pc:picChg>
      </pc:sldChg>
      <pc:sldChg chg="addSp delSp modSp add">
        <pc:chgData name="Петр Логунов" userId="760948b2d796a86e" providerId="LiveId" clId="{CE089B79-3345-478F-A81D-B4D4544483FB}" dt="2018-12-25T19:21:15.938" v="730" actId="1076"/>
        <pc:sldMkLst>
          <pc:docMk/>
          <pc:sldMk cId="194489348" sldId="261"/>
        </pc:sldMkLst>
        <pc:spChg chg="mod">
          <ac:chgData name="Петр Логунов" userId="760948b2d796a86e" providerId="LiveId" clId="{CE089B79-3345-478F-A81D-B4D4544483FB}" dt="2018-12-25T18:05:20.652" v="87" actId="20577"/>
          <ac:spMkLst>
            <pc:docMk/>
            <pc:sldMk cId="194489348" sldId="261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56:13.458" v="355" actId="2711"/>
          <ac:spMkLst>
            <pc:docMk/>
            <pc:sldMk cId="194489348" sldId="261"/>
            <ac:spMk id="3" creationId="{954F07C6-8C62-485A-A60B-B8C45437370E}"/>
          </ac:spMkLst>
        </pc:spChg>
        <pc:spChg chg="add del mod">
          <ac:chgData name="Петр Логунов" userId="760948b2d796a86e" providerId="LiveId" clId="{CE089B79-3345-478F-A81D-B4D4544483FB}" dt="2018-12-25T18:59:36.049" v="390"/>
          <ac:spMkLst>
            <pc:docMk/>
            <pc:sldMk cId="194489348" sldId="261"/>
            <ac:spMk id="4" creationId="{F2F9DCF5-F7A7-4002-B25C-A93BEDB4CB26}"/>
          </ac:spMkLst>
        </pc:spChg>
        <pc:spChg chg="add">
          <ac:chgData name="Петр Логунов" userId="760948b2d796a86e" providerId="LiveId" clId="{CE089B79-3345-478F-A81D-B4D4544483FB}" dt="2018-12-25T18:59:34.800" v="388"/>
          <ac:spMkLst>
            <pc:docMk/>
            <pc:sldMk cId="194489348" sldId="261"/>
            <ac:spMk id="5" creationId="{F1B5D01C-E3F0-45C1-BD85-2BAC7889297C}"/>
          </ac:spMkLst>
        </pc:spChg>
        <pc:picChg chg="add mod">
          <ac:chgData name="Петр Логунов" userId="760948b2d796a86e" providerId="LiveId" clId="{CE089B79-3345-478F-A81D-B4D4544483FB}" dt="2018-12-25T19:21:15.938" v="730" actId="1076"/>
          <ac:picMkLst>
            <pc:docMk/>
            <pc:sldMk cId="194489348" sldId="261"/>
            <ac:picMk id="6" creationId="{59C4ED3A-C30E-4253-A50F-4EC4B5CB9516}"/>
          </ac:picMkLst>
        </pc:picChg>
      </pc:sldChg>
      <pc:sldChg chg="addSp delSp modSp add">
        <pc:chgData name="Петр Логунов" userId="760948b2d796a86e" providerId="LiveId" clId="{CE089B79-3345-478F-A81D-B4D4544483FB}" dt="2018-12-25T19:21:19.193" v="731"/>
        <pc:sldMkLst>
          <pc:docMk/>
          <pc:sldMk cId="1626038315" sldId="262"/>
        </pc:sldMkLst>
        <pc:spChg chg="mod">
          <ac:chgData name="Петр Логунов" userId="760948b2d796a86e" providerId="LiveId" clId="{CE089B79-3345-478F-A81D-B4D4544483FB}" dt="2018-12-25T18:05:34.941" v="91" actId="20577"/>
          <ac:spMkLst>
            <pc:docMk/>
            <pc:sldMk cId="1626038315" sldId="262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56:22.071" v="357" actId="255"/>
          <ac:spMkLst>
            <pc:docMk/>
            <pc:sldMk cId="1626038315" sldId="262"/>
            <ac:spMk id="3" creationId="{954F07C6-8C62-485A-A60B-B8C45437370E}"/>
          </ac:spMkLst>
        </pc:spChg>
        <pc:spChg chg="add del">
          <ac:chgData name="Петр Логунов" userId="760948b2d796a86e" providerId="LiveId" clId="{CE089B79-3345-478F-A81D-B4D4544483FB}" dt="2018-12-25T18:59:38.116" v="391" actId="478"/>
          <ac:spMkLst>
            <pc:docMk/>
            <pc:sldMk cId="1626038315" sldId="262"/>
            <ac:spMk id="4" creationId="{AF2989ED-DC44-4211-9E73-EB94674A91E9}"/>
          </ac:spMkLst>
        </pc:spChg>
        <pc:spChg chg="add">
          <ac:chgData name="Петр Логунов" userId="760948b2d796a86e" providerId="LiveId" clId="{CE089B79-3345-478F-A81D-B4D4544483FB}" dt="2018-12-25T18:59:38.382" v="392"/>
          <ac:spMkLst>
            <pc:docMk/>
            <pc:sldMk cId="1626038315" sldId="262"/>
            <ac:spMk id="5" creationId="{51ED70EA-7D0C-46BA-83DD-E509F70113C6}"/>
          </ac:spMkLst>
        </pc:spChg>
        <pc:picChg chg="add">
          <ac:chgData name="Петр Логунов" userId="760948b2d796a86e" providerId="LiveId" clId="{CE089B79-3345-478F-A81D-B4D4544483FB}" dt="2018-12-25T19:21:19.193" v="731"/>
          <ac:picMkLst>
            <pc:docMk/>
            <pc:sldMk cId="1626038315" sldId="262"/>
            <ac:picMk id="6" creationId="{B82F874A-7D08-43E4-9A6A-915F317801B8}"/>
          </ac:picMkLst>
        </pc:picChg>
      </pc:sldChg>
      <pc:sldChg chg="addSp delSp modSp add">
        <pc:chgData name="Петр Логунов" userId="760948b2d796a86e" providerId="LiveId" clId="{CE089B79-3345-478F-A81D-B4D4544483FB}" dt="2018-12-25T19:21:22.842" v="733" actId="14100"/>
        <pc:sldMkLst>
          <pc:docMk/>
          <pc:sldMk cId="3895331687" sldId="263"/>
        </pc:sldMkLst>
        <pc:spChg chg="mod">
          <ac:chgData name="Петр Логунов" userId="760948b2d796a86e" providerId="LiveId" clId="{CE089B79-3345-478F-A81D-B4D4544483FB}" dt="2018-12-25T18:05:49.963" v="95" actId="20577"/>
          <ac:spMkLst>
            <pc:docMk/>
            <pc:sldMk cId="3895331687" sldId="263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56:31.721" v="359" actId="255"/>
          <ac:spMkLst>
            <pc:docMk/>
            <pc:sldMk cId="3895331687" sldId="263"/>
            <ac:spMk id="3" creationId="{954F07C6-8C62-485A-A60B-B8C45437370E}"/>
          </ac:spMkLst>
        </pc:spChg>
        <pc:spChg chg="add del">
          <ac:chgData name="Петр Логунов" userId="760948b2d796a86e" providerId="LiveId" clId="{CE089B79-3345-478F-A81D-B4D4544483FB}" dt="2018-12-25T18:59:41.059" v="393" actId="478"/>
          <ac:spMkLst>
            <pc:docMk/>
            <pc:sldMk cId="3895331687" sldId="263"/>
            <ac:spMk id="4" creationId="{A702DB77-4377-4859-92D1-7FF925027720}"/>
          </ac:spMkLst>
        </pc:spChg>
        <pc:spChg chg="add">
          <ac:chgData name="Петр Логунов" userId="760948b2d796a86e" providerId="LiveId" clId="{CE089B79-3345-478F-A81D-B4D4544483FB}" dt="2018-12-25T18:59:41.302" v="394"/>
          <ac:spMkLst>
            <pc:docMk/>
            <pc:sldMk cId="3895331687" sldId="263"/>
            <ac:spMk id="5" creationId="{453662BB-7A1D-4388-B7CF-BBA3AE695C09}"/>
          </ac:spMkLst>
        </pc:spChg>
        <pc:picChg chg="add mod">
          <ac:chgData name="Петр Логунов" userId="760948b2d796a86e" providerId="LiveId" clId="{CE089B79-3345-478F-A81D-B4D4544483FB}" dt="2018-12-25T19:21:22.842" v="733" actId="14100"/>
          <ac:picMkLst>
            <pc:docMk/>
            <pc:sldMk cId="3895331687" sldId="263"/>
            <ac:picMk id="6" creationId="{EBA86A18-5077-4DC6-ACF5-AFE8996B54D9}"/>
          </ac:picMkLst>
        </pc:picChg>
      </pc:sldChg>
      <pc:sldChg chg="addSp delSp modSp add">
        <pc:chgData name="Петр Логунов" userId="760948b2d796a86e" providerId="LiveId" clId="{CE089B79-3345-478F-A81D-B4D4544483FB}" dt="2018-12-25T19:21:23.833" v="734"/>
        <pc:sldMkLst>
          <pc:docMk/>
          <pc:sldMk cId="1852841357" sldId="264"/>
        </pc:sldMkLst>
        <pc:spChg chg="mod">
          <ac:chgData name="Петр Логунов" userId="760948b2d796a86e" providerId="LiveId" clId="{CE089B79-3345-478F-A81D-B4D4544483FB}" dt="2018-12-25T18:06:20.733" v="99" actId="20577"/>
          <ac:spMkLst>
            <pc:docMk/>
            <pc:sldMk cId="1852841357" sldId="264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8:56:40.338" v="361" actId="2711"/>
          <ac:spMkLst>
            <pc:docMk/>
            <pc:sldMk cId="1852841357" sldId="264"/>
            <ac:spMk id="3" creationId="{954F07C6-8C62-485A-A60B-B8C45437370E}"/>
          </ac:spMkLst>
        </pc:spChg>
        <pc:spChg chg="add del">
          <ac:chgData name="Петр Логунов" userId="760948b2d796a86e" providerId="LiveId" clId="{CE089B79-3345-478F-A81D-B4D4544483FB}" dt="2018-12-25T18:59:44.622" v="395" actId="478"/>
          <ac:spMkLst>
            <pc:docMk/>
            <pc:sldMk cId="1852841357" sldId="264"/>
            <ac:spMk id="4" creationId="{530EACDA-0514-4245-B77C-8F7D1968E54E}"/>
          </ac:spMkLst>
        </pc:spChg>
        <pc:spChg chg="add">
          <ac:chgData name="Петр Логунов" userId="760948b2d796a86e" providerId="LiveId" clId="{CE089B79-3345-478F-A81D-B4D4544483FB}" dt="2018-12-25T18:59:44.838" v="396"/>
          <ac:spMkLst>
            <pc:docMk/>
            <pc:sldMk cId="1852841357" sldId="264"/>
            <ac:spMk id="5" creationId="{4C5C8158-BC1D-4624-9176-167F1FBF292D}"/>
          </ac:spMkLst>
        </pc:spChg>
        <pc:picChg chg="add">
          <ac:chgData name="Петр Логунов" userId="760948b2d796a86e" providerId="LiveId" clId="{CE089B79-3345-478F-A81D-B4D4544483FB}" dt="2018-12-25T19:21:23.833" v="734"/>
          <ac:picMkLst>
            <pc:docMk/>
            <pc:sldMk cId="1852841357" sldId="264"/>
            <ac:picMk id="6" creationId="{4B8B4824-04F2-4ACA-AAE7-82F2E3BD2C9D}"/>
          </ac:picMkLst>
        </pc:picChg>
      </pc:sldChg>
      <pc:sldChg chg="addSp delSp modSp add">
        <pc:chgData name="Петр Логунов" userId="760948b2d796a86e" providerId="LiveId" clId="{CE089B79-3345-478F-A81D-B4D4544483FB}" dt="2018-12-25T19:21:08.855" v="726" actId="478"/>
        <pc:sldMkLst>
          <pc:docMk/>
          <pc:sldMk cId="2364432368" sldId="265"/>
        </pc:sldMkLst>
        <pc:spChg chg="mod">
          <ac:chgData name="Петр Логунов" userId="760948b2d796a86e" providerId="LiveId" clId="{CE089B79-3345-478F-A81D-B4D4544483FB}" dt="2018-12-25T19:01:10.102" v="457" actId="20577"/>
          <ac:spMkLst>
            <pc:docMk/>
            <pc:sldMk cId="2364432368" sldId="265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1:21.659" v="460" actId="2711"/>
          <ac:spMkLst>
            <pc:docMk/>
            <pc:sldMk cId="2364432368" sldId="265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46.744" v="397"/>
          <ac:spMkLst>
            <pc:docMk/>
            <pc:sldMk cId="2364432368" sldId="265"/>
            <ac:spMk id="4" creationId="{2D615A18-1BBE-497B-B625-A72E0EDFD885}"/>
          </ac:spMkLst>
        </pc:spChg>
        <pc:picChg chg="add mod">
          <ac:chgData name="Петр Логунов" userId="760948b2d796a86e" providerId="LiveId" clId="{CE089B79-3345-478F-A81D-B4D4544483FB}" dt="2018-12-25T19:20:43.194" v="723" actId="1076"/>
          <ac:picMkLst>
            <pc:docMk/>
            <pc:sldMk cId="2364432368" sldId="265"/>
            <ac:picMk id="5" creationId="{7EBC98E1-FD7F-4B7E-B687-DA10DF5B976D}"/>
          </ac:picMkLst>
        </pc:picChg>
        <pc:picChg chg="add del mod">
          <ac:chgData name="Петр Логунов" userId="760948b2d796a86e" providerId="LiveId" clId="{CE089B79-3345-478F-A81D-B4D4544483FB}" dt="2018-12-25T19:21:08.855" v="726" actId="478"/>
          <ac:picMkLst>
            <pc:docMk/>
            <pc:sldMk cId="2364432368" sldId="265"/>
            <ac:picMk id="7" creationId="{247346D7-9EBA-4ED3-A674-325166D04CB2}"/>
          </ac:picMkLst>
        </pc:picChg>
      </pc:sldChg>
      <pc:sldChg chg="addSp modSp add">
        <pc:chgData name="Петр Логунов" userId="760948b2d796a86e" providerId="LiveId" clId="{CE089B79-3345-478F-A81D-B4D4544483FB}" dt="2018-12-25T19:22:02.393" v="737" actId="1076"/>
        <pc:sldMkLst>
          <pc:docMk/>
          <pc:sldMk cId="3941884257" sldId="266"/>
        </pc:sldMkLst>
        <pc:spChg chg="mod">
          <ac:chgData name="Петр Логунов" userId="760948b2d796a86e" providerId="LiveId" clId="{CE089B79-3345-478F-A81D-B4D4544483FB}" dt="2018-12-25T19:01:33.121" v="463" actId="20577"/>
          <ac:spMkLst>
            <pc:docMk/>
            <pc:sldMk cId="3941884257" sldId="266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1:43.047" v="466" actId="255"/>
          <ac:spMkLst>
            <pc:docMk/>
            <pc:sldMk cId="3941884257" sldId="266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47.812" v="398"/>
          <ac:spMkLst>
            <pc:docMk/>
            <pc:sldMk cId="3941884257" sldId="266"/>
            <ac:spMk id="4" creationId="{6C2E6642-A22A-43F7-8130-2961E982C947}"/>
          </ac:spMkLst>
        </pc:spChg>
        <pc:picChg chg="add mod">
          <ac:chgData name="Петр Логунов" userId="760948b2d796a86e" providerId="LiveId" clId="{CE089B79-3345-478F-A81D-B4D4544483FB}" dt="2018-12-25T19:22:02.393" v="737" actId="1076"/>
          <ac:picMkLst>
            <pc:docMk/>
            <pc:sldMk cId="3941884257" sldId="266"/>
            <ac:picMk id="6" creationId="{E6F7FEF7-1E18-4DEF-859D-FB4C0CC30E49}"/>
          </ac:picMkLst>
        </pc:picChg>
      </pc:sldChg>
      <pc:sldChg chg="addSp modSp add">
        <pc:chgData name="Петр Логунов" userId="760948b2d796a86e" providerId="LiveId" clId="{CE089B79-3345-478F-A81D-B4D4544483FB}" dt="2018-12-25T19:22:04.540" v="738"/>
        <pc:sldMkLst>
          <pc:docMk/>
          <pc:sldMk cId="4147518953" sldId="267"/>
        </pc:sldMkLst>
        <pc:spChg chg="mod">
          <ac:chgData name="Петр Логунов" userId="760948b2d796a86e" providerId="LiveId" clId="{CE089B79-3345-478F-A81D-B4D4544483FB}" dt="2018-12-25T19:01:50.016" v="469" actId="20577"/>
          <ac:spMkLst>
            <pc:docMk/>
            <pc:sldMk cId="4147518953" sldId="267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2:00.871" v="472" actId="255"/>
          <ac:spMkLst>
            <pc:docMk/>
            <pc:sldMk cId="4147518953" sldId="267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48.709" v="399"/>
          <ac:spMkLst>
            <pc:docMk/>
            <pc:sldMk cId="4147518953" sldId="267"/>
            <ac:spMk id="4" creationId="{FD2F72E2-F673-4307-9E2D-F55A48E556CD}"/>
          </ac:spMkLst>
        </pc:spChg>
        <pc:picChg chg="add">
          <ac:chgData name="Петр Логунов" userId="760948b2d796a86e" providerId="LiveId" clId="{CE089B79-3345-478F-A81D-B4D4544483FB}" dt="2018-12-25T19:22:04.540" v="738"/>
          <ac:picMkLst>
            <pc:docMk/>
            <pc:sldMk cId="4147518953" sldId="267"/>
            <ac:picMk id="5" creationId="{D8133C70-A31C-4331-9167-1AD2D4332F84}"/>
          </ac:picMkLst>
        </pc:picChg>
      </pc:sldChg>
      <pc:sldChg chg="addSp modSp add">
        <pc:chgData name="Петр Логунов" userId="760948b2d796a86e" providerId="LiveId" clId="{CE089B79-3345-478F-A81D-B4D4544483FB}" dt="2018-12-25T19:22:07.697" v="741"/>
        <pc:sldMkLst>
          <pc:docMk/>
          <pc:sldMk cId="41150500" sldId="268"/>
        </pc:sldMkLst>
        <pc:spChg chg="mod">
          <ac:chgData name="Петр Логунов" userId="760948b2d796a86e" providerId="LiveId" clId="{CE089B79-3345-478F-A81D-B4D4544483FB}" dt="2018-12-25T19:02:05.399" v="477" actId="20577"/>
          <ac:spMkLst>
            <pc:docMk/>
            <pc:sldMk cId="41150500" sldId="268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2:16.919" v="480" actId="2711"/>
          <ac:spMkLst>
            <pc:docMk/>
            <pc:sldMk cId="41150500" sldId="268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0.604" v="400"/>
          <ac:spMkLst>
            <pc:docMk/>
            <pc:sldMk cId="41150500" sldId="268"/>
            <ac:spMk id="4" creationId="{9FAE9740-7D86-475A-952F-81C8AE8EF180}"/>
          </ac:spMkLst>
        </pc:spChg>
        <pc:picChg chg="add mod">
          <ac:chgData name="Петр Логунов" userId="760948b2d796a86e" providerId="LiveId" clId="{CE089B79-3345-478F-A81D-B4D4544483FB}" dt="2018-12-25T19:22:06.476" v="740" actId="1036"/>
          <ac:picMkLst>
            <pc:docMk/>
            <pc:sldMk cId="41150500" sldId="268"/>
            <ac:picMk id="5" creationId="{4E38E8C5-92D1-4C87-98BF-E75C9B0BA0BD}"/>
          </ac:picMkLst>
        </pc:picChg>
        <pc:picChg chg="add">
          <ac:chgData name="Петр Логунов" userId="760948b2d796a86e" providerId="LiveId" clId="{CE089B79-3345-478F-A81D-B4D4544483FB}" dt="2018-12-25T19:22:07.697" v="741"/>
          <ac:picMkLst>
            <pc:docMk/>
            <pc:sldMk cId="41150500" sldId="268"/>
            <ac:picMk id="6" creationId="{D5F10746-3CAC-40A4-93D4-E10B75DFD6A0}"/>
          </ac:picMkLst>
        </pc:picChg>
      </pc:sldChg>
      <pc:sldChg chg="addSp modSp add">
        <pc:chgData name="Петр Логунов" userId="760948b2d796a86e" providerId="LiveId" clId="{CE089B79-3345-478F-A81D-B4D4544483FB}" dt="2018-12-25T19:22:13.922" v="743" actId="1076"/>
        <pc:sldMkLst>
          <pc:docMk/>
          <pc:sldMk cId="3649525471" sldId="269"/>
        </pc:sldMkLst>
        <pc:spChg chg="mod">
          <ac:chgData name="Петр Логунов" userId="760948b2d796a86e" providerId="LiveId" clId="{CE089B79-3345-478F-A81D-B4D4544483FB}" dt="2018-12-25T19:02:21.103" v="483" actId="20577"/>
          <ac:spMkLst>
            <pc:docMk/>
            <pc:sldMk cId="3649525471" sldId="269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2:42.171" v="492" actId="113"/>
          <ac:spMkLst>
            <pc:docMk/>
            <pc:sldMk cId="3649525471" sldId="269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1.425" v="401"/>
          <ac:spMkLst>
            <pc:docMk/>
            <pc:sldMk cId="3649525471" sldId="269"/>
            <ac:spMk id="4" creationId="{D5125D3B-C113-4166-8FD3-6EF302ECC0C7}"/>
          </ac:spMkLst>
        </pc:spChg>
        <pc:picChg chg="add mod">
          <ac:chgData name="Петр Логунов" userId="760948b2d796a86e" providerId="LiveId" clId="{CE089B79-3345-478F-A81D-B4D4544483FB}" dt="2018-12-25T19:22:13.922" v="743" actId="1076"/>
          <ac:picMkLst>
            <pc:docMk/>
            <pc:sldMk cId="3649525471" sldId="269"/>
            <ac:picMk id="5" creationId="{2D20537B-3ABF-4ED7-859B-9A4A0303E8F8}"/>
          </ac:picMkLst>
        </pc:picChg>
      </pc:sldChg>
      <pc:sldChg chg="addSp modSp add">
        <pc:chgData name="Петр Логунов" userId="760948b2d796a86e" providerId="LiveId" clId="{CE089B79-3345-478F-A81D-B4D4544483FB}" dt="2018-12-25T19:22:16.129" v="744"/>
        <pc:sldMkLst>
          <pc:docMk/>
          <pc:sldMk cId="2467636992" sldId="270"/>
        </pc:sldMkLst>
        <pc:spChg chg="mod">
          <ac:chgData name="Петр Логунов" userId="760948b2d796a86e" providerId="LiveId" clId="{CE089B79-3345-478F-A81D-B4D4544483FB}" dt="2018-12-25T19:02:46.327" v="495" actId="20577"/>
          <ac:spMkLst>
            <pc:docMk/>
            <pc:sldMk cId="2467636992" sldId="270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3:03.672" v="498" actId="2711"/>
          <ac:spMkLst>
            <pc:docMk/>
            <pc:sldMk cId="2467636992" sldId="270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2.222" v="402"/>
          <ac:spMkLst>
            <pc:docMk/>
            <pc:sldMk cId="2467636992" sldId="270"/>
            <ac:spMk id="4" creationId="{779F8B73-9C0C-4B7C-9E85-A2E27C7F0D2E}"/>
          </ac:spMkLst>
        </pc:spChg>
        <pc:picChg chg="add">
          <ac:chgData name="Петр Логунов" userId="760948b2d796a86e" providerId="LiveId" clId="{CE089B79-3345-478F-A81D-B4D4544483FB}" dt="2018-12-25T19:22:16.129" v="744"/>
          <ac:picMkLst>
            <pc:docMk/>
            <pc:sldMk cId="2467636992" sldId="270"/>
            <ac:picMk id="5" creationId="{E7CB3E65-A71E-4BFF-A5A6-D899BCA4E9DC}"/>
          </ac:picMkLst>
        </pc:picChg>
      </pc:sldChg>
      <pc:sldChg chg="addSp modSp add">
        <pc:chgData name="Петр Логунов" userId="760948b2d796a86e" providerId="LiveId" clId="{CE089B79-3345-478F-A81D-B4D4544483FB}" dt="2018-12-25T19:22:18.009" v="745"/>
        <pc:sldMkLst>
          <pc:docMk/>
          <pc:sldMk cId="1655304288" sldId="271"/>
        </pc:sldMkLst>
        <pc:spChg chg="mod">
          <ac:chgData name="Петр Логунов" userId="760948b2d796a86e" providerId="LiveId" clId="{CE089B79-3345-478F-A81D-B4D4544483FB}" dt="2018-12-25T19:03:06.992" v="501" actId="20577"/>
          <ac:spMkLst>
            <pc:docMk/>
            <pc:sldMk cId="1655304288" sldId="271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3:22.504" v="504" actId="2711"/>
          <ac:spMkLst>
            <pc:docMk/>
            <pc:sldMk cId="1655304288" sldId="271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3.674" v="403"/>
          <ac:spMkLst>
            <pc:docMk/>
            <pc:sldMk cId="1655304288" sldId="271"/>
            <ac:spMk id="4" creationId="{A8496409-3D09-4EDD-8A09-DE8F70598072}"/>
          </ac:spMkLst>
        </pc:spChg>
        <pc:picChg chg="add">
          <ac:chgData name="Петр Логунов" userId="760948b2d796a86e" providerId="LiveId" clId="{CE089B79-3345-478F-A81D-B4D4544483FB}" dt="2018-12-25T19:22:18.009" v="745"/>
          <ac:picMkLst>
            <pc:docMk/>
            <pc:sldMk cId="1655304288" sldId="271"/>
            <ac:picMk id="5" creationId="{62AE4A5B-50EC-4451-820E-D113342FEF5E}"/>
          </ac:picMkLst>
        </pc:picChg>
      </pc:sldChg>
      <pc:sldChg chg="addSp modSp add">
        <pc:chgData name="Петр Логунов" userId="760948b2d796a86e" providerId="LiveId" clId="{CE089B79-3345-478F-A81D-B4D4544483FB}" dt="2018-12-25T19:23:02.745" v="748" actId="1076"/>
        <pc:sldMkLst>
          <pc:docMk/>
          <pc:sldMk cId="2257506222" sldId="272"/>
        </pc:sldMkLst>
        <pc:spChg chg="mod">
          <ac:chgData name="Петр Логунов" userId="760948b2d796a86e" providerId="LiveId" clId="{CE089B79-3345-478F-A81D-B4D4544483FB}" dt="2018-12-25T19:05:31.507" v="532" actId="20577"/>
          <ac:spMkLst>
            <pc:docMk/>
            <pc:sldMk cId="2257506222" sldId="272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5:44.952" v="534" actId="2711"/>
          <ac:spMkLst>
            <pc:docMk/>
            <pc:sldMk cId="2257506222" sldId="272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4.408" v="404"/>
          <ac:spMkLst>
            <pc:docMk/>
            <pc:sldMk cId="2257506222" sldId="272"/>
            <ac:spMk id="4" creationId="{B8C52791-8C28-4DF3-B884-8A3BBC73831E}"/>
          </ac:spMkLst>
        </pc:spChg>
        <pc:picChg chg="add mod">
          <ac:chgData name="Петр Логунов" userId="760948b2d796a86e" providerId="LiveId" clId="{CE089B79-3345-478F-A81D-B4D4544483FB}" dt="2018-12-25T19:23:02.745" v="748" actId="1076"/>
          <ac:picMkLst>
            <pc:docMk/>
            <pc:sldMk cId="2257506222" sldId="272"/>
            <ac:picMk id="6" creationId="{409C218A-2BC3-48C3-A6B2-035F5AE03A4B}"/>
          </ac:picMkLst>
        </pc:picChg>
      </pc:sldChg>
      <pc:sldChg chg="addSp modSp add">
        <pc:chgData name="Петр Логунов" userId="760948b2d796a86e" providerId="LiveId" clId="{CE089B79-3345-478F-A81D-B4D4544483FB}" dt="2018-12-25T19:23:08.097" v="750" actId="14100"/>
        <pc:sldMkLst>
          <pc:docMk/>
          <pc:sldMk cId="958188502" sldId="273"/>
        </pc:sldMkLst>
        <pc:spChg chg="mod">
          <ac:chgData name="Петр Логунов" userId="760948b2d796a86e" providerId="LiveId" clId="{CE089B79-3345-478F-A81D-B4D4544483FB}" dt="2018-12-25T19:04:41.872" v="509" actId="20577"/>
          <ac:spMkLst>
            <pc:docMk/>
            <pc:sldMk cId="958188502" sldId="273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6:00.802" v="539" actId="113"/>
          <ac:spMkLst>
            <pc:docMk/>
            <pc:sldMk cId="958188502" sldId="273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5.133" v="405"/>
          <ac:spMkLst>
            <pc:docMk/>
            <pc:sldMk cId="958188502" sldId="273"/>
            <ac:spMk id="4" creationId="{46F41ED8-F63A-45E0-AA80-EE02843819F6}"/>
          </ac:spMkLst>
        </pc:spChg>
        <pc:picChg chg="add mod">
          <ac:chgData name="Петр Логунов" userId="760948b2d796a86e" providerId="LiveId" clId="{CE089B79-3345-478F-A81D-B4D4544483FB}" dt="2018-12-25T19:23:08.097" v="750" actId="14100"/>
          <ac:picMkLst>
            <pc:docMk/>
            <pc:sldMk cId="958188502" sldId="273"/>
            <ac:picMk id="5" creationId="{E9229490-E616-454C-A898-279ECC713339}"/>
          </ac:picMkLst>
        </pc:picChg>
      </pc:sldChg>
      <pc:sldChg chg="addSp modSp add">
        <pc:chgData name="Петр Логунов" userId="760948b2d796a86e" providerId="LiveId" clId="{CE089B79-3345-478F-A81D-B4D4544483FB}" dt="2018-12-25T19:23:09.588" v="751"/>
        <pc:sldMkLst>
          <pc:docMk/>
          <pc:sldMk cId="2872306041" sldId="274"/>
        </pc:sldMkLst>
        <pc:spChg chg="mod">
          <ac:chgData name="Петр Логунов" userId="760948b2d796a86e" providerId="LiveId" clId="{CE089B79-3345-478F-A81D-B4D4544483FB}" dt="2018-12-25T19:04:44.461" v="512" actId="20577"/>
          <ac:spMkLst>
            <pc:docMk/>
            <pc:sldMk cId="2872306041" sldId="274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6:09.320" v="541" actId="2711"/>
          <ac:spMkLst>
            <pc:docMk/>
            <pc:sldMk cId="2872306041" sldId="274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6.815" v="406"/>
          <ac:spMkLst>
            <pc:docMk/>
            <pc:sldMk cId="2872306041" sldId="274"/>
            <ac:spMk id="4" creationId="{4ED22E38-82E9-44A0-92B0-C573FCCAEC45}"/>
          </ac:spMkLst>
        </pc:spChg>
        <pc:picChg chg="add">
          <ac:chgData name="Петр Логунов" userId="760948b2d796a86e" providerId="LiveId" clId="{CE089B79-3345-478F-A81D-B4D4544483FB}" dt="2018-12-25T19:23:09.588" v="751"/>
          <ac:picMkLst>
            <pc:docMk/>
            <pc:sldMk cId="2872306041" sldId="274"/>
            <ac:picMk id="5" creationId="{8A2C2870-1D6C-4AFD-BBBD-FEF9A1FD7F7D}"/>
          </ac:picMkLst>
        </pc:picChg>
      </pc:sldChg>
      <pc:sldChg chg="addSp modSp add">
        <pc:chgData name="Петр Логунов" userId="760948b2d796a86e" providerId="LiveId" clId="{CE089B79-3345-478F-A81D-B4D4544483FB}" dt="2018-12-25T19:23:12.171" v="752"/>
        <pc:sldMkLst>
          <pc:docMk/>
          <pc:sldMk cId="3164058390" sldId="275"/>
        </pc:sldMkLst>
        <pc:spChg chg="mod">
          <ac:chgData name="Петр Логунов" userId="760948b2d796a86e" providerId="LiveId" clId="{CE089B79-3345-478F-A81D-B4D4544483FB}" dt="2018-12-25T19:04:59.426" v="517" actId="20577"/>
          <ac:spMkLst>
            <pc:docMk/>
            <pc:sldMk cId="3164058390" sldId="275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6:22.007" v="545" actId="27636"/>
          <ac:spMkLst>
            <pc:docMk/>
            <pc:sldMk cId="3164058390" sldId="275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7.541" v="407"/>
          <ac:spMkLst>
            <pc:docMk/>
            <pc:sldMk cId="3164058390" sldId="275"/>
            <ac:spMk id="4" creationId="{2482C4EB-DB1F-49D1-B454-9FF3432C5961}"/>
          </ac:spMkLst>
        </pc:spChg>
        <pc:picChg chg="add">
          <ac:chgData name="Петр Логунов" userId="760948b2d796a86e" providerId="LiveId" clId="{CE089B79-3345-478F-A81D-B4D4544483FB}" dt="2018-12-25T19:23:12.171" v="752"/>
          <ac:picMkLst>
            <pc:docMk/>
            <pc:sldMk cId="3164058390" sldId="275"/>
            <ac:picMk id="5" creationId="{D4AA4BE2-5F2B-4C86-AFE6-73F757DE6C19}"/>
          </ac:picMkLst>
        </pc:picChg>
      </pc:sldChg>
      <pc:sldChg chg="addSp modSp add">
        <pc:chgData name="Петр Логунов" userId="760948b2d796a86e" providerId="LiveId" clId="{CE089B79-3345-478F-A81D-B4D4544483FB}" dt="2018-12-25T19:23:14.628" v="753"/>
        <pc:sldMkLst>
          <pc:docMk/>
          <pc:sldMk cId="3308081603" sldId="276"/>
        </pc:sldMkLst>
        <pc:spChg chg="mod">
          <ac:chgData name="Петр Логунов" userId="760948b2d796a86e" providerId="LiveId" clId="{CE089B79-3345-478F-A81D-B4D4544483FB}" dt="2018-12-25T19:05:08.176" v="520" actId="20577"/>
          <ac:spMkLst>
            <pc:docMk/>
            <pc:sldMk cId="3308081603" sldId="276"/>
            <ac:spMk id="2" creationId="{57F38C75-D7C6-4C60-9607-008DC01B5ADE}"/>
          </ac:spMkLst>
        </pc:spChg>
        <pc:spChg chg="mod">
          <ac:chgData name="Петр Логунов" userId="760948b2d796a86e" providerId="LiveId" clId="{CE089B79-3345-478F-A81D-B4D4544483FB}" dt="2018-12-25T19:06:29.311" v="547" actId="2711"/>
          <ac:spMkLst>
            <pc:docMk/>
            <pc:sldMk cId="3308081603" sldId="276"/>
            <ac:spMk id="3" creationId="{954F07C6-8C62-485A-A60B-B8C45437370E}"/>
          </ac:spMkLst>
        </pc:spChg>
        <pc:spChg chg="add">
          <ac:chgData name="Петр Логунов" userId="760948b2d796a86e" providerId="LiveId" clId="{CE089B79-3345-478F-A81D-B4D4544483FB}" dt="2018-12-25T18:59:58.373" v="408"/>
          <ac:spMkLst>
            <pc:docMk/>
            <pc:sldMk cId="3308081603" sldId="276"/>
            <ac:spMk id="4" creationId="{E9416D38-ADF0-46A5-AD92-F5836390E9AD}"/>
          </ac:spMkLst>
        </pc:spChg>
        <pc:picChg chg="add">
          <ac:chgData name="Петр Логунов" userId="760948b2d796a86e" providerId="LiveId" clId="{CE089B79-3345-478F-A81D-B4D4544483FB}" dt="2018-12-25T19:23:14.628" v="753"/>
          <ac:picMkLst>
            <pc:docMk/>
            <pc:sldMk cId="3308081603" sldId="276"/>
            <ac:picMk id="5" creationId="{C4486072-139E-4248-B30E-52662EC697B9}"/>
          </ac:picMkLst>
        </pc:picChg>
      </pc:sldChg>
      <pc:sldChg chg="addSp modSp add">
        <pc:chgData name="Петр Логунов" userId="760948b2d796a86e" providerId="LiveId" clId="{CE089B79-3345-478F-A81D-B4D4544483FB}" dt="2018-12-25T19:23:15.748" v="754"/>
        <pc:sldMkLst>
          <pc:docMk/>
          <pc:sldMk cId="3847584415" sldId="277"/>
        </pc:sldMkLst>
        <pc:spChg chg="mod">
          <ac:chgData name="Петр Логунов" userId="760948b2d796a86e" providerId="LiveId" clId="{CE089B79-3345-478F-A81D-B4D4544483FB}" dt="2018-12-25T19:05:12.998" v="524" actId="20577"/>
          <ac:spMkLst>
            <pc:docMk/>
            <pc:sldMk cId="3847584415" sldId="277"/>
            <ac:spMk id="2" creationId="{244BD8DC-E18A-4F21-B97F-A22EEA74A79B}"/>
          </ac:spMkLst>
        </pc:spChg>
        <pc:spChg chg="mod">
          <ac:chgData name="Петр Логунов" userId="760948b2d796a86e" providerId="LiveId" clId="{CE089B79-3345-478F-A81D-B4D4544483FB}" dt="2018-12-25T19:16:58.911" v="692" actId="20577"/>
          <ac:spMkLst>
            <pc:docMk/>
            <pc:sldMk cId="3847584415" sldId="277"/>
            <ac:spMk id="3" creationId="{3DC0C079-1E3A-4BED-B17F-BF24616DE305}"/>
          </ac:spMkLst>
        </pc:spChg>
        <pc:spChg chg="add">
          <ac:chgData name="Петр Логунов" userId="760948b2d796a86e" providerId="LiveId" clId="{CE089B79-3345-478F-A81D-B4D4544483FB}" dt="2018-12-25T19:00:24.756" v="428"/>
          <ac:spMkLst>
            <pc:docMk/>
            <pc:sldMk cId="3847584415" sldId="277"/>
            <ac:spMk id="4" creationId="{792739F1-7612-4EF2-B223-54C94B4C2E34}"/>
          </ac:spMkLst>
        </pc:spChg>
        <pc:picChg chg="add">
          <ac:chgData name="Петр Логунов" userId="760948b2d796a86e" providerId="LiveId" clId="{CE089B79-3345-478F-A81D-B4D4544483FB}" dt="2018-12-25T19:23:15.748" v="754"/>
          <ac:picMkLst>
            <pc:docMk/>
            <pc:sldMk cId="3847584415" sldId="277"/>
            <ac:picMk id="5" creationId="{CDB11AF1-C884-40C4-BB20-CFC78B56574F}"/>
          </ac:picMkLst>
        </pc:picChg>
      </pc:sldChg>
      <pc:sldChg chg="addSp modSp add">
        <pc:chgData name="Петр Логунов" userId="760948b2d796a86e" providerId="LiveId" clId="{CE089B79-3345-478F-A81D-B4D4544483FB}" dt="2018-12-25T19:23:16.553" v="755"/>
        <pc:sldMkLst>
          <pc:docMk/>
          <pc:sldMk cId="4014508425" sldId="278"/>
        </pc:sldMkLst>
        <pc:spChg chg="mod">
          <ac:chgData name="Петр Логунов" userId="760948b2d796a86e" providerId="LiveId" clId="{CE089B79-3345-478F-A81D-B4D4544483FB}" dt="2018-12-25T19:05:22.463" v="528" actId="20577"/>
          <ac:spMkLst>
            <pc:docMk/>
            <pc:sldMk cId="4014508425" sldId="278"/>
            <ac:spMk id="2" creationId="{FF42DB13-F9DF-4764-BC02-B243A49F8897}"/>
          </ac:spMkLst>
        </pc:spChg>
        <pc:spChg chg="mod">
          <ac:chgData name="Петр Логунов" userId="760948b2d796a86e" providerId="LiveId" clId="{CE089B79-3345-478F-A81D-B4D4544483FB}" dt="2018-12-25T19:06:45.287" v="551" actId="2711"/>
          <ac:spMkLst>
            <pc:docMk/>
            <pc:sldMk cId="4014508425" sldId="278"/>
            <ac:spMk id="3" creationId="{8ECFB321-A1CB-41D5-9940-302AF4D373D3}"/>
          </ac:spMkLst>
        </pc:spChg>
        <pc:spChg chg="add">
          <ac:chgData name="Петр Логунов" userId="760948b2d796a86e" providerId="LiveId" clId="{CE089B79-3345-478F-A81D-B4D4544483FB}" dt="2018-12-25T19:00:25.650" v="429"/>
          <ac:spMkLst>
            <pc:docMk/>
            <pc:sldMk cId="4014508425" sldId="278"/>
            <ac:spMk id="4" creationId="{38BAD11A-3117-4A9C-A391-ED0DF658F8C2}"/>
          </ac:spMkLst>
        </pc:spChg>
        <pc:picChg chg="add">
          <ac:chgData name="Петр Логунов" userId="760948b2d796a86e" providerId="LiveId" clId="{CE089B79-3345-478F-A81D-B4D4544483FB}" dt="2018-12-25T19:23:16.553" v="755"/>
          <ac:picMkLst>
            <pc:docMk/>
            <pc:sldMk cId="4014508425" sldId="278"/>
            <ac:picMk id="5" creationId="{D922260A-1892-46B5-85EA-CD59556653DD}"/>
          </ac:picMkLst>
        </pc:picChg>
      </pc:sldChg>
      <pc:sldChg chg="addSp delSp modSp add">
        <pc:chgData name="Петр Логунов" userId="760948b2d796a86e" providerId="LiveId" clId="{CE089B79-3345-478F-A81D-B4D4544483FB}" dt="2018-12-25T19:25:19.401" v="782" actId="1076"/>
        <pc:sldMkLst>
          <pc:docMk/>
          <pc:sldMk cId="4063959945" sldId="279"/>
        </pc:sldMkLst>
        <pc:spChg chg="mod">
          <ac:chgData name="Петр Логунов" userId="760948b2d796a86e" providerId="LiveId" clId="{CE089B79-3345-478F-A81D-B4D4544483FB}" dt="2018-12-25T19:07:57.222" v="554" actId="20577"/>
          <ac:spMkLst>
            <pc:docMk/>
            <pc:sldMk cId="4063959945" sldId="279"/>
            <ac:spMk id="2" creationId="{783322C2-28EC-4C59-9609-AB64541CA4BB}"/>
          </ac:spMkLst>
        </pc:spChg>
        <pc:spChg chg="mod">
          <ac:chgData name="Петр Логунов" userId="760948b2d796a86e" providerId="LiveId" clId="{CE089B79-3345-478F-A81D-B4D4544483FB}" dt="2018-12-25T19:08:12.703" v="558" actId="2711"/>
          <ac:spMkLst>
            <pc:docMk/>
            <pc:sldMk cId="4063959945" sldId="279"/>
            <ac:spMk id="3" creationId="{FF32FE99-A91D-4BD6-90EA-F7F7E03E2613}"/>
          </ac:spMkLst>
        </pc:spChg>
        <pc:spChg chg="add">
          <ac:chgData name="Петр Логунов" userId="760948b2d796a86e" providerId="LiveId" clId="{CE089B79-3345-478F-A81D-B4D4544483FB}" dt="2018-12-25T19:00:26.373" v="430"/>
          <ac:spMkLst>
            <pc:docMk/>
            <pc:sldMk cId="4063959945" sldId="279"/>
            <ac:spMk id="4" creationId="{47AE86A6-F5F9-48D0-8961-74AC0F5DBE20}"/>
          </ac:spMkLst>
        </pc:spChg>
        <pc:picChg chg="add del">
          <ac:chgData name="Петр Логунов" userId="760948b2d796a86e" providerId="LiveId" clId="{CE089B79-3345-478F-A81D-B4D4544483FB}" dt="2018-12-25T19:23:19.330" v="757" actId="478"/>
          <ac:picMkLst>
            <pc:docMk/>
            <pc:sldMk cId="4063959945" sldId="279"/>
            <ac:picMk id="5" creationId="{C54BC0A0-05BA-4D4A-B67C-6319DA4EA7AA}"/>
          </ac:picMkLst>
        </pc:picChg>
        <pc:picChg chg="add del mod">
          <ac:chgData name="Петр Логунов" userId="760948b2d796a86e" providerId="LiveId" clId="{CE089B79-3345-478F-A81D-B4D4544483FB}" dt="2018-12-25T19:24:11.314" v="773"/>
          <ac:picMkLst>
            <pc:docMk/>
            <pc:sldMk cId="4063959945" sldId="279"/>
            <ac:picMk id="7" creationId="{EBB41B22-2EF9-422F-B1C8-F9E103B65A67}"/>
          </ac:picMkLst>
        </pc:picChg>
        <pc:picChg chg="add del mod">
          <ac:chgData name="Петр Логунов" userId="760948b2d796a86e" providerId="LiveId" clId="{CE089B79-3345-478F-A81D-B4D4544483FB}" dt="2018-12-25T19:24:54.390" v="777"/>
          <ac:picMkLst>
            <pc:docMk/>
            <pc:sldMk cId="4063959945" sldId="279"/>
            <ac:picMk id="9" creationId="{976CF230-2339-4E30-86AA-111B7787267B}"/>
          </ac:picMkLst>
        </pc:picChg>
        <pc:picChg chg="add del mod">
          <ac:chgData name="Петр Логунов" userId="760948b2d796a86e" providerId="LiveId" clId="{CE089B79-3345-478F-A81D-B4D4544483FB}" dt="2018-12-25T19:25:12.703" v="779"/>
          <ac:picMkLst>
            <pc:docMk/>
            <pc:sldMk cId="4063959945" sldId="279"/>
            <ac:picMk id="11" creationId="{B042B95E-65CF-42CE-9BBD-A84565AEDD25}"/>
          </ac:picMkLst>
        </pc:picChg>
        <pc:picChg chg="add mod">
          <ac:chgData name="Петр Логунов" userId="760948b2d796a86e" providerId="LiveId" clId="{CE089B79-3345-478F-A81D-B4D4544483FB}" dt="2018-12-25T19:25:19.401" v="782" actId="1076"/>
          <ac:picMkLst>
            <pc:docMk/>
            <pc:sldMk cId="4063959945" sldId="279"/>
            <ac:picMk id="13" creationId="{FDF9D142-389E-4334-B255-4B2EF8D80BBE}"/>
          </ac:picMkLst>
        </pc:picChg>
      </pc:sldChg>
      <pc:sldChg chg="addSp delSp modSp add">
        <pc:chgData name="Петр Логунов" userId="760948b2d796a86e" providerId="LiveId" clId="{CE089B79-3345-478F-A81D-B4D4544483FB}" dt="2018-12-25T19:25:23.916" v="786" actId="1036"/>
        <pc:sldMkLst>
          <pc:docMk/>
          <pc:sldMk cId="1115531691" sldId="280"/>
        </pc:sldMkLst>
        <pc:spChg chg="mod">
          <ac:chgData name="Петр Логунов" userId="760948b2d796a86e" providerId="LiveId" clId="{CE089B79-3345-478F-A81D-B4D4544483FB}" dt="2018-12-25T19:08:15.744" v="561" actId="20577"/>
          <ac:spMkLst>
            <pc:docMk/>
            <pc:sldMk cId="1115531691" sldId="280"/>
            <ac:spMk id="2" creationId="{F250A05B-E014-4D86-A1DB-DAA46483900B}"/>
          </ac:spMkLst>
        </pc:spChg>
        <pc:spChg chg="mod">
          <ac:chgData name="Петр Логунов" userId="760948b2d796a86e" providerId="LiveId" clId="{CE089B79-3345-478F-A81D-B4D4544483FB}" dt="2018-12-25T19:08:26.342" v="564" actId="2711"/>
          <ac:spMkLst>
            <pc:docMk/>
            <pc:sldMk cId="1115531691" sldId="280"/>
            <ac:spMk id="3" creationId="{ABC1D1C0-0254-4D98-86AD-AA7E457E6BF8}"/>
          </ac:spMkLst>
        </pc:spChg>
        <pc:spChg chg="add">
          <ac:chgData name="Петр Логунов" userId="760948b2d796a86e" providerId="LiveId" clId="{CE089B79-3345-478F-A81D-B4D4544483FB}" dt="2018-12-25T19:00:27.144" v="431"/>
          <ac:spMkLst>
            <pc:docMk/>
            <pc:sldMk cId="1115531691" sldId="280"/>
            <ac:spMk id="4" creationId="{00EA8B5D-6ED3-4928-8882-93DE12E64119}"/>
          </ac:spMkLst>
        </pc:spChg>
        <pc:picChg chg="add del">
          <ac:chgData name="Петр Логунов" userId="760948b2d796a86e" providerId="LiveId" clId="{CE089B79-3345-478F-A81D-B4D4544483FB}" dt="2018-12-25T19:24:07.393" v="769"/>
          <ac:picMkLst>
            <pc:docMk/>
            <pc:sldMk cId="1115531691" sldId="280"/>
            <ac:picMk id="5" creationId="{BE62DA71-CD1E-40A6-8366-AA5B3C301B31}"/>
          </ac:picMkLst>
        </pc:picChg>
        <pc:picChg chg="add mod">
          <ac:chgData name="Петр Логунов" userId="760948b2d796a86e" providerId="LiveId" clId="{CE089B79-3345-478F-A81D-B4D4544483FB}" dt="2018-12-25T19:25:22.523" v="784" actId="1036"/>
          <ac:picMkLst>
            <pc:docMk/>
            <pc:sldMk cId="1115531691" sldId="280"/>
            <ac:picMk id="6" creationId="{48ED20BF-7919-43E2-A57D-0ADD5A2B7644}"/>
          </ac:picMkLst>
        </pc:picChg>
        <pc:picChg chg="add mod">
          <ac:chgData name="Петр Логунов" userId="760948b2d796a86e" providerId="LiveId" clId="{CE089B79-3345-478F-A81D-B4D4544483FB}" dt="2018-12-25T19:25:23.916" v="786" actId="1036"/>
          <ac:picMkLst>
            <pc:docMk/>
            <pc:sldMk cId="1115531691" sldId="280"/>
            <ac:picMk id="7" creationId="{319F06AB-8B3B-4615-9F02-D2CC58147297}"/>
          </ac:picMkLst>
        </pc:picChg>
      </pc:sldChg>
      <pc:sldChg chg="addSp delSp modSp add">
        <pc:chgData name="Петр Логунов" userId="760948b2d796a86e" providerId="LiveId" clId="{CE089B79-3345-478F-A81D-B4D4544483FB}" dt="2018-12-25T19:25:26.359" v="788" actId="1036"/>
        <pc:sldMkLst>
          <pc:docMk/>
          <pc:sldMk cId="2948126659" sldId="281"/>
        </pc:sldMkLst>
        <pc:spChg chg="mod">
          <ac:chgData name="Петр Логунов" userId="760948b2d796a86e" providerId="LiveId" clId="{CE089B79-3345-478F-A81D-B4D4544483FB}" dt="2018-12-25T19:08:29.067" v="567" actId="20577"/>
          <ac:spMkLst>
            <pc:docMk/>
            <pc:sldMk cId="2948126659" sldId="281"/>
            <ac:spMk id="2" creationId="{F37F6F1F-2769-450D-B521-8699A6F8E187}"/>
          </ac:spMkLst>
        </pc:spChg>
        <pc:spChg chg="mod">
          <ac:chgData name="Петр Логунов" userId="760948b2d796a86e" providerId="LiveId" clId="{CE089B79-3345-478F-A81D-B4D4544483FB}" dt="2018-12-25T19:08:40.400" v="570" actId="2711"/>
          <ac:spMkLst>
            <pc:docMk/>
            <pc:sldMk cId="2948126659" sldId="281"/>
            <ac:spMk id="3" creationId="{26AE91E2-2156-4DF8-B74D-E1CDFD73C292}"/>
          </ac:spMkLst>
        </pc:spChg>
        <pc:spChg chg="add">
          <ac:chgData name="Петр Логунов" userId="760948b2d796a86e" providerId="LiveId" clId="{CE089B79-3345-478F-A81D-B4D4544483FB}" dt="2018-12-25T19:00:28.458" v="432"/>
          <ac:spMkLst>
            <pc:docMk/>
            <pc:sldMk cId="2948126659" sldId="281"/>
            <ac:spMk id="4" creationId="{2FC34010-EAA3-4411-996F-43D00BE71CA5}"/>
          </ac:spMkLst>
        </pc:spChg>
        <pc:picChg chg="add del">
          <ac:chgData name="Петр Логунов" userId="760948b2d796a86e" providerId="LiveId" clId="{CE089B79-3345-478F-A81D-B4D4544483FB}" dt="2018-12-25T19:24:06.293" v="768"/>
          <ac:picMkLst>
            <pc:docMk/>
            <pc:sldMk cId="2948126659" sldId="281"/>
            <ac:picMk id="5" creationId="{E72E7A46-63AE-4205-9885-D548A8DC02D1}"/>
          </ac:picMkLst>
        </pc:picChg>
        <pc:picChg chg="add mod">
          <ac:chgData name="Петр Логунов" userId="760948b2d796a86e" providerId="LiveId" clId="{CE089B79-3345-478F-A81D-B4D4544483FB}" dt="2018-12-25T19:25:26.359" v="788" actId="1036"/>
          <ac:picMkLst>
            <pc:docMk/>
            <pc:sldMk cId="2948126659" sldId="281"/>
            <ac:picMk id="6" creationId="{29D4C0E4-C0DE-45CB-B21B-0135E1463613}"/>
          </ac:picMkLst>
        </pc:picChg>
      </pc:sldChg>
      <pc:sldChg chg="addSp delSp modSp add">
        <pc:chgData name="Петр Логунов" userId="760948b2d796a86e" providerId="LiveId" clId="{CE089B79-3345-478F-A81D-B4D4544483FB}" dt="2018-12-25T19:25:27.819" v="789"/>
        <pc:sldMkLst>
          <pc:docMk/>
          <pc:sldMk cId="3746466627" sldId="282"/>
        </pc:sldMkLst>
        <pc:spChg chg="mod">
          <ac:chgData name="Петр Логунов" userId="760948b2d796a86e" providerId="LiveId" clId="{CE089B79-3345-478F-A81D-B4D4544483FB}" dt="2018-12-25T19:08:43.245" v="573" actId="20577"/>
          <ac:spMkLst>
            <pc:docMk/>
            <pc:sldMk cId="3746466627" sldId="282"/>
            <ac:spMk id="2" creationId="{4664AE22-1122-4CC4-A8EC-04FB0D333934}"/>
          </ac:spMkLst>
        </pc:spChg>
        <pc:spChg chg="mod">
          <ac:chgData name="Петр Логунов" userId="760948b2d796a86e" providerId="LiveId" clId="{CE089B79-3345-478F-A81D-B4D4544483FB}" dt="2018-12-25T19:08:55.992" v="576" actId="2711"/>
          <ac:spMkLst>
            <pc:docMk/>
            <pc:sldMk cId="3746466627" sldId="282"/>
            <ac:spMk id="3" creationId="{D40F642A-048A-42F3-83C9-2D21310A0DBE}"/>
          </ac:spMkLst>
        </pc:spChg>
        <pc:spChg chg="add">
          <ac:chgData name="Петр Логунов" userId="760948b2d796a86e" providerId="LiveId" clId="{CE089B79-3345-478F-A81D-B4D4544483FB}" dt="2018-12-25T19:00:29.462" v="433"/>
          <ac:spMkLst>
            <pc:docMk/>
            <pc:sldMk cId="3746466627" sldId="282"/>
            <ac:spMk id="4" creationId="{EA80467E-9E80-41F9-8690-3611280EC37D}"/>
          </ac:spMkLst>
        </pc:spChg>
        <pc:picChg chg="add del">
          <ac:chgData name="Петр Логунов" userId="760948b2d796a86e" providerId="LiveId" clId="{CE089B79-3345-478F-A81D-B4D4544483FB}" dt="2018-12-25T19:24:05.388" v="767"/>
          <ac:picMkLst>
            <pc:docMk/>
            <pc:sldMk cId="3746466627" sldId="282"/>
            <ac:picMk id="5" creationId="{A5E04419-D45D-4F68-9C11-F7FE922D3B50}"/>
          </ac:picMkLst>
        </pc:picChg>
        <pc:picChg chg="add">
          <ac:chgData name="Петр Логунов" userId="760948b2d796a86e" providerId="LiveId" clId="{CE089B79-3345-478F-A81D-B4D4544483FB}" dt="2018-12-25T19:25:27.819" v="789"/>
          <ac:picMkLst>
            <pc:docMk/>
            <pc:sldMk cId="3746466627" sldId="282"/>
            <ac:picMk id="6" creationId="{27EA4B71-49DE-476C-A0E2-6DA6AB1AA0C3}"/>
          </ac:picMkLst>
        </pc:picChg>
      </pc:sldChg>
      <pc:sldChg chg="addSp delSp modSp add">
        <pc:chgData name="Петр Логунов" userId="760948b2d796a86e" providerId="LiveId" clId="{CE089B79-3345-478F-A81D-B4D4544483FB}" dt="2018-12-25T19:25:29.131" v="790"/>
        <pc:sldMkLst>
          <pc:docMk/>
          <pc:sldMk cId="4217332005" sldId="283"/>
        </pc:sldMkLst>
        <pc:spChg chg="mod">
          <ac:chgData name="Петр Логунов" userId="760948b2d796a86e" providerId="LiveId" clId="{CE089B79-3345-478F-A81D-B4D4544483FB}" dt="2018-12-25T19:08:59.716" v="579" actId="20577"/>
          <ac:spMkLst>
            <pc:docMk/>
            <pc:sldMk cId="4217332005" sldId="283"/>
            <ac:spMk id="2" creationId="{EA77430F-1F24-401C-A74D-D9F5F7BBA9BD}"/>
          </ac:spMkLst>
        </pc:spChg>
        <pc:spChg chg="mod">
          <ac:chgData name="Петр Логунов" userId="760948b2d796a86e" providerId="LiveId" clId="{CE089B79-3345-478F-A81D-B4D4544483FB}" dt="2018-12-25T19:09:16.247" v="583" actId="2711"/>
          <ac:spMkLst>
            <pc:docMk/>
            <pc:sldMk cId="4217332005" sldId="283"/>
            <ac:spMk id="3" creationId="{3144321E-0324-4846-B749-A3847CDB87A9}"/>
          </ac:spMkLst>
        </pc:spChg>
        <pc:spChg chg="add">
          <ac:chgData name="Петр Логунов" userId="760948b2d796a86e" providerId="LiveId" clId="{CE089B79-3345-478F-A81D-B4D4544483FB}" dt="2018-12-25T19:00:30.678" v="434"/>
          <ac:spMkLst>
            <pc:docMk/>
            <pc:sldMk cId="4217332005" sldId="283"/>
            <ac:spMk id="4" creationId="{51CE7FF8-3AF5-419A-9AEF-61C2834F169E}"/>
          </ac:spMkLst>
        </pc:spChg>
        <pc:picChg chg="add del">
          <ac:chgData name="Петр Логунов" userId="760948b2d796a86e" providerId="LiveId" clId="{CE089B79-3345-478F-A81D-B4D4544483FB}" dt="2018-12-25T19:24:03.504" v="766"/>
          <ac:picMkLst>
            <pc:docMk/>
            <pc:sldMk cId="4217332005" sldId="283"/>
            <ac:picMk id="5" creationId="{5F3BE20D-79DB-4AFB-A888-7EA743924E10}"/>
          </ac:picMkLst>
        </pc:picChg>
        <pc:picChg chg="add">
          <ac:chgData name="Петр Логунов" userId="760948b2d796a86e" providerId="LiveId" clId="{CE089B79-3345-478F-A81D-B4D4544483FB}" dt="2018-12-25T19:25:29.131" v="790"/>
          <ac:picMkLst>
            <pc:docMk/>
            <pc:sldMk cId="4217332005" sldId="283"/>
            <ac:picMk id="6" creationId="{219ACA86-55C4-405A-B26E-49CBB4B3AAE7}"/>
          </ac:picMkLst>
        </pc:picChg>
      </pc:sldChg>
      <pc:sldChg chg="addSp modSp add">
        <pc:chgData name="Петр Логунов" userId="760948b2d796a86e" providerId="LiveId" clId="{CE089B79-3345-478F-A81D-B4D4544483FB}" dt="2018-12-25T19:25:29.867" v="791"/>
        <pc:sldMkLst>
          <pc:docMk/>
          <pc:sldMk cId="3971709950" sldId="284"/>
        </pc:sldMkLst>
        <pc:spChg chg="mod">
          <ac:chgData name="Петр Логунов" userId="760948b2d796a86e" providerId="LiveId" clId="{CE089B79-3345-478F-A81D-B4D4544483FB}" dt="2018-12-25T19:09:20.246" v="586" actId="20577"/>
          <ac:spMkLst>
            <pc:docMk/>
            <pc:sldMk cId="3971709950" sldId="284"/>
            <ac:spMk id="2" creationId="{56E05D20-7010-453A-A44D-128E0A2BFDE1}"/>
          </ac:spMkLst>
        </pc:spChg>
        <pc:spChg chg="mod">
          <ac:chgData name="Петр Логунов" userId="760948b2d796a86e" providerId="LiveId" clId="{CE089B79-3345-478F-A81D-B4D4544483FB}" dt="2018-12-25T19:09:33.802" v="590" actId="2711"/>
          <ac:spMkLst>
            <pc:docMk/>
            <pc:sldMk cId="3971709950" sldId="284"/>
            <ac:spMk id="3" creationId="{32092C61-01CA-44A2-88EC-8EE92DF30BBC}"/>
          </ac:spMkLst>
        </pc:spChg>
        <pc:spChg chg="add">
          <ac:chgData name="Петр Логунов" userId="760948b2d796a86e" providerId="LiveId" clId="{CE089B79-3345-478F-A81D-B4D4544483FB}" dt="2018-12-25T19:00:31.900" v="435"/>
          <ac:spMkLst>
            <pc:docMk/>
            <pc:sldMk cId="3971709950" sldId="284"/>
            <ac:spMk id="4" creationId="{F3E160D6-158B-4F18-B4D3-E52EE33C75B5}"/>
          </ac:spMkLst>
        </pc:spChg>
        <pc:picChg chg="add">
          <ac:chgData name="Петр Логунов" userId="760948b2d796a86e" providerId="LiveId" clId="{CE089B79-3345-478F-A81D-B4D4544483FB}" dt="2018-12-25T19:25:29.867" v="791"/>
          <ac:picMkLst>
            <pc:docMk/>
            <pc:sldMk cId="3971709950" sldId="284"/>
            <ac:picMk id="5" creationId="{AB9C126E-E3B7-40D5-BDFF-B9978827A6FA}"/>
          </ac:picMkLst>
        </pc:picChg>
      </pc:sldChg>
      <pc:sldChg chg="addSp modSp add">
        <pc:chgData name="Петр Логунов" userId="760948b2d796a86e" providerId="LiveId" clId="{CE089B79-3345-478F-A81D-B4D4544483FB}" dt="2018-12-25T19:25:34.245" v="792"/>
        <pc:sldMkLst>
          <pc:docMk/>
          <pc:sldMk cId="2806871712" sldId="285"/>
        </pc:sldMkLst>
        <pc:spChg chg="mod">
          <ac:chgData name="Петр Логунов" userId="760948b2d796a86e" providerId="LiveId" clId="{CE089B79-3345-478F-A81D-B4D4544483FB}" dt="2018-12-25T19:09:37.925" v="593" actId="20577"/>
          <ac:spMkLst>
            <pc:docMk/>
            <pc:sldMk cId="2806871712" sldId="285"/>
            <ac:spMk id="2" creationId="{DC588F79-6918-4504-AF1F-4D4EC3CE6BFB}"/>
          </ac:spMkLst>
        </pc:spChg>
        <pc:spChg chg="mod">
          <ac:chgData name="Петр Логунов" userId="760948b2d796a86e" providerId="LiveId" clId="{CE089B79-3345-478F-A81D-B4D4544483FB}" dt="2018-12-25T19:09:52.086" v="601" actId="20577"/>
          <ac:spMkLst>
            <pc:docMk/>
            <pc:sldMk cId="2806871712" sldId="285"/>
            <ac:spMk id="3" creationId="{577DFBEC-614B-41AB-8F1B-417C2BB90595}"/>
          </ac:spMkLst>
        </pc:spChg>
        <pc:spChg chg="add">
          <ac:chgData name="Петр Логунов" userId="760948b2d796a86e" providerId="LiveId" clId="{CE089B79-3345-478F-A81D-B4D4544483FB}" dt="2018-12-25T19:00:32.737" v="436"/>
          <ac:spMkLst>
            <pc:docMk/>
            <pc:sldMk cId="2806871712" sldId="285"/>
            <ac:spMk id="4" creationId="{480815A2-5EF0-4A67-912D-5E8EB3494509}"/>
          </ac:spMkLst>
        </pc:spChg>
        <pc:picChg chg="add">
          <ac:chgData name="Петр Логунов" userId="760948b2d796a86e" providerId="LiveId" clId="{CE089B79-3345-478F-A81D-B4D4544483FB}" dt="2018-12-25T19:25:34.245" v="792"/>
          <ac:picMkLst>
            <pc:docMk/>
            <pc:sldMk cId="2806871712" sldId="285"/>
            <ac:picMk id="5" creationId="{9882D597-D012-41B5-B050-B9A94040BEBB}"/>
          </ac:picMkLst>
        </pc:picChg>
      </pc:sldChg>
      <pc:sldChg chg="addSp modSp add">
        <pc:chgData name="Петр Логунов" userId="760948b2d796a86e" providerId="LiveId" clId="{CE089B79-3345-478F-A81D-B4D4544483FB}" dt="2018-12-25T19:20:32.936" v="720"/>
        <pc:sldMkLst>
          <pc:docMk/>
          <pc:sldMk cId="3172896286" sldId="286"/>
        </pc:sldMkLst>
        <pc:spChg chg="mod">
          <ac:chgData name="Петр Логунов" userId="760948b2d796a86e" providerId="LiveId" clId="{CE089B79-3345-478F-A81D-B4D4544483FB}" dt="2018-12-25T19:11:15.443" v="605" actId="20577"/>
          <ac:spMkLst>
            <pc:docMk/>
            <pc:sldMk cId="3172896286" sldId="286"/>
            <ac:spMk id="2" creationId="{69A34DD3-FF1B-4F3B-B495-D2AEBA9FDADA}"/>
          </ac:spMkLst>
        </pc:spChg>
        <pc:spChg chg="mod">
          <ac:chgData name="Петр Логунов" userId="760948b2d796a86e" providerId="LiveId" clId="{CE089B79-3345-478F-A81D-B4D4544483FB}" dt="2018-12-25T19:12:17.073" v="631" actId="2711"/>
          <ac:spMkLst>
            <pc:docMk/>
            <pc:sldMk cId="3172896286" sldId="286"/>
            <ac:spMk id="3" creationId="{1D7F89DB-47D9-43C8-BA3D-040C621206EB}"/>
          </ac:spMkLst>
        </pc:spChg>
        <pc:spChg chg="add">
          <ac:chgData name="Петр Логунов" userId="760948b2d796a86e" providerId="LiveId" clId="{CE089B79-3345-478F-A81D-B4D4544483FB}" dt="2018-12-25T19:00:34.286" v="437"/>
          <ac:spMkLst>
            <pc:docMk/>
            <pc:sldMk cId="3172896286" sldId="286"/>
            <ac:spMk id="4" creationId="{D4731AB4-3EB3-4DDB-970E-B642D14793C7}"/>
          </ac:spMkLst>
        </pc:spChg>
        <pc:picChg chg="add">
          <ac:chgData name="Петр Логунов" userId="760948b2d796a86e" providerId="LiveId" clId="{CE089B79-3345-478F-A81D-B4D4544483FB}" dt="2018-12-25T19:20:32.936" v="720"/>
          <ac:picMkLst>
            <pc:docMk/>
            <pc:sldMk cId="3172896286" sldId="286"/>
            <ac:picMk id="5" creationId="{A1E6ACBA-8F70-42F2-9C68-AD2BC81ED152}"/>
          </ac:picMkLst>
        </pc:picChg>
      </pc:sldChg>
      <pc:sldChg chg="addSp modSp add">
        <pc:chgData name="Петр Логунов" userId="760948b2d796a86e" providerId="LiveId" clId="{CE089B79-3345-478F-A81D-B4D4544483FB}" dt="2018-12-25T19:20:31.771" v="719"/>
        <pc:sldMkLst>
          <pc:docMk/>
          <pc:sldMk cId="21596414" sldId="287"/>
        </pc:sldMkLst>
        <pc:spChg chg="mod">
          <ac:chgData name="Петр Логунов" userId="760948b2d796a86e" providerId="LiveId" clId="{CE089B79-3345-478F-A81D-B4D4544483FB}" dt="2018-12-25T19:11:18.787" v="608" actId="20577"/>
          <ac:spMkLst>
            <pc:docMk/>
            <pc:sldMk cId="21596414" sldId="287"/>
            <ac:spMk id="2" creationId="{C65D2FF4-DA9A-4ED9-A968-5155D0411B15}"/>
          </ac:spMkLst>
        </pc:spChg>
        <pc:spChg chg="mod">
          <ac:chgData name="Петр Логунов" userId="760948b2d796a86e" providerId="LiveId" clId="{CE089B79-3345-478F-A81D-B4D4544483FB}" dt="2018-12-25T19:12:27.335" v="633" actId="2711"/>
          <ac:spMkLst>
            <pc:docMk/>
            <pc:sldMk cId="21596414" sldId="287"/>
            <ac:spMk id="3" creationId="{86187105-8809-4961-A562-60DDB7D9D8D6}"/>
          </ac:spMkLst>
        </pc:spChg>
        <pc:spChg chg="add">
          <ac:chgData name="Петр Логунов" userId="760948b2d796a86e" providerId="LiveId" clId="{CE089B79-3345-478F-A81D-B4D4544483FB}" dt="2018-12-25T19:00:35.084" v="438"/>
          <ac:spMkLst>
            <pc:docMk/>
            <pc:sldMk cId="21596414" sldId="287"/>
            <ac:spMk id="4" creationId="{6B7E68E0-CE55-4EDF-9EEA-96F39F160046}"/>
          </ac:spMkLst>
        </pc:spChg>
        <pc:picChg chg="add">
          <ac:chgData name="Петр Логунов" userId="760948b2d796a86e" providerId="LiveId" clId="{CE089B79-3345-478F-A81D-B4D4544483FB}" dt="2018-12-25T19:20:31.771" v="719"/>
          <ac:picMkLst>
            <pc:docMk/>
            <pc:sldMk cId="21596414" sldId="287"/>
            <ac:picMk id="5" creationId="{D8DD6534-8C15-4A0D-A3D3-FBB64FC2F993}"/>
          </ac:picMkLst>
        </pc:picChg>
      </pc:sldChg>
      <pc:sldChg chg="addSp modSp add">
        <pc:chgData name="Петр Логунов" userId="760948b2d796a86e" providerId="LiveId" clId="{CE089B79-3345-478F-A81D-B4D4544483FB}" dt="2018-12-25T19:20:30.574" v="718"/>
        <pc:sldMkLst>
          <pc:docMk/>
          <pc:sldMk cId="3597175726" sldId="288"/>
        </pc:sldMkLst>
        <pc:spChg chg="mod">
          <ac:chgData name="Петр Логунов" userId="760948b2d796a86e" providerId="LiveId" clId="{CE089B79-3345-478F-A81D-B4D4544483FB}" dt="2018-12-25T19:11:26.464" v="612" actId="20577"/>
          <ac:spMkLst>
            <pc:docMk/>
            <pc:sldMk cId="3597175726" sldId="288"/>
            <ac:spMk id="2" creationId="{D03A813A-D85C-41C1-B5E5-48FB97455E8E}"/>
          </ac:spMkLst>
        </pc:spChg>
        <pc:spChg chg="mod">
          <ac:chgData name="Петр Логунов" userId="760948b2d796a86e" providerId="LiveId" clId="{CE089B79-3345-478F-A81D-B4D4544483FB}" dt="2018-12-25T19:12:34.533" v="635" actId="2711"/>
          <ac:spMkLst>
            <pc:docMk/>
            <pc:sldMk cId="3597175726" sldId="288"/>
            <ac:spMk id="3" creationId="{5D18D644-AD53-466B-8485-3CDB1F1E00D2}"/>
          </ac:spMkLst>
        </pc:spChg>
        <pc:spChg chg="add">
          <ac:chgData name="Петр Логунов" userId="760948b2d796a86e" providerId="LiveId" clId="{CE089B79-3345-478F-A81D-B4D4544483FB}" dt="2018-12-25T19:00:36" v="439"/>
          <ac:spMkLst>
            <pc:docMk/>
            <pc:sldMk cId="3597175726" sldId="288"/>
            <ac:spMk id="4" creationId="{000489D7-6268-4AC1-9779-09DC926F1780}"/>
          </ac:spMkLst>
        </pc:spChg>
        <pc:picChg chg="add">
          <ac:chgData name="Петр Логунов" userId="760948b2d796a86e" providerId="LiveId" clId="{CE089B79-3345-478F-A81D-B4D4544483FB}" dt="2018-12-25T19:20:30.574" v="718"/>
          <ac:picMkLst>
            <pc:docMk/>
            <pc:sldMk cId="3597175726" sldId="288"/>
            <ac:picMk id="5" creationId="{9A26CC3E-C2A4-4841-8FBE-E3AFD4B34BAA}"/>
          </ac:picMkLst>
        </pc:picChg>
      </pc:sldChg>
      <pc:sldChg chg="addSp modSp add">
        <pc:chgData name="Петр Логунов" userId="760948b2d796a86e" providerId="LiveId" clId="{CE089B79-3345-478F-A81D-B4D4544483FB}" dt="2018-12-25T19:20:29.364" v="717"/>
        <pc:sldMkLst>
          <pc:docMk/>
          <pc:sldMk cId="2592822600" sldId="289"/>
        </pc:sldMkLst>
        <pc:spChg chg="mod">
          <ac:chgData name="Петр Логунов" userId="760948b2d796a86e" providerId="LiveId" clId="{CE089B79-3345-478F-A81D-B4D4544483FB}" dt="2018-12-25T19:11:33.070" v="616" actId="20577"/>
          <ac:spMkLst>
            <pc:docMk/>
            <pc:sldMk cId="2592822600" sldId="289"/>
            <ac:spMk id="2" creationId="{A908A146-7B59-4A0E-9E54-4296D0815278}"/>
          </ac:spMkLst>
        </pc:spChg>
        <pc:spChg chg="mod">
          <ac:chgData name="Петр Логунов" userId="760948b2d796a86e" providerId="LiveId" clId="{CE089B79-3345-478F-A81D-B4D4544483FB}" dt="2018-12-25T19:12:40.791" v="637" actId="2711"/>
          <ac:spMkLst>
            <pc:docMk/>
            <pc:sldMk cId="2592822600" sldId="289"/>
            <ac:spMk id="3" creationId="{009DAFF2-CDA6-436F-A979-0EDBFDD2FB8A}"/>
          </ac:spMkLst>
        </pc:spChg>
        <pc:spChg chg="add">
          <ac:chgData name="Петр Логунов" userId="760948b2d796a86e" providerId="LiveId" clId="{CE089B79-3345-478F-A81D-B4D4544483FB}" dt="2018-12-25T19:00:37.314" v="440"/>
          <ac:spMkLst>
            <pc:docMk/>
            <pc:sldMk cId="2592822600" sldId="289"/>
            <ac:spMk id="4" creationId="{E8D2A0F9-A402-4826-8D0E-5F48B9BC42B3}"/>
          </ac:spMkLst>
        </pc:spChg>
        <pc:picChg chg="add">
          <ac:chgData name="Петр Логунов" userId="760948b2d796a86e" providerId="LiveId" clId="{CE089B79-3345-478F-A81D-B4D4544483FB}" dt="2018-12-25T19:20:29.364" v="717"/>
          <ac:picMkLst>
            <pc:docMk/>
            <pc:sldMk cId="2592822600" sldId="289"/>
            <ac:picMk id="5" creationId="{48E515D8-6AD8-41EA-A91B-266D68894844}"/>
          </ac:picMkLst>
        </pc:picChg>
      </pc:sldChg>
      <pc:sldChg chg="addSp modSp add">
        <pc:chgData name="Петр Логунов" userId="760948b2d796a86e" providerId="LiveId" clId="{CE089B79-3345-478F-A81D-B4D4544483FB}" dt="2018-12-25T19:20:28.217" v="716"/>
        <pc:sldMkLst>
          <pc:docMk/>
          <pc:sldMk cId="2053866269" sldId="290"/>
        </pc:sldMkLst>
        <pc:spChg chg="mod">
          <ac:chgData name="Петр Логунов" userId="760948b2d796a86e" providerId="LiveId" clId="{CE089B79-3345-478F-A81D-B4D4544483FB}" dt="2018-12-25T19:11:41.098" v="620" actId="20577"/>
          <ac:spMkLst>
            <pc:docMk/>
            <pc:sldMk cId="2053866269" sldId="290"/>
            <ac:spMk id="2" creationId="{A263A8D2-2535-4E4C-8E08-291AEBA224FB}"/>
          </ac:spMkLst>
        </pc:spChg>
        <pc:spChg chg="mod">
          <ac:chgData name="Петр Логунов" userId="760948b2d796a86e" providerId="LiveId" clId="{CE089B79-3345-478F-A81D-B4D4544483FB}" dt="2018-12-25T19:12:47.422" v="639" actId="2711"/>
          <ac:spMkLst>
            <pc:docMk/>
            <pc:sldMk cId="2053866269" sldId="290"/>
            <ac:spMk id="3" creationId="{8938AFCC-CA42-41BD-A057-88406B48B481}"/>
          </ac:spMkLst>
        </pc:spChg>
        <pc:spChg chg="add">
          <ac:chgData name="Петр Логунов" userId="760948b2d796a86e" providerId="LiveId" clId="{CE089B79-3345-478F-A81D-B4D4544483FB}" dt="2018-12-25T19:00:38.462" v="441"/>
          <ac:spMkLst>
            <pc:docMk/>
            <pc:sldMk cId="2053866269" sldId="290"/>
            <ac:spMk id="4" creationId="{966D54F1-7888-4A8F-837A-1288964152DF}"/>
          </ac:spMkLst>
        </pc:spChg>
        <pc:picChg chg="add">
          <ac:chgData name="Петр Логунов" userId="760948b2d796a86e" providerId="LiveId" clId="{CE089B79-3345-478F-A81D-B4D4544483FB}" dt="2018-12-25T19:20:28.217" v="716"/>
          <ac:picMkLst>
            <pc:docMk/>
            <pc:sldMk cId="2053866269" sldId="290"/>
            <ac:picMk id="5" creationId="{C1F42351-1722-4BF7-A75A-53A3E893F29F}"/>
          </ac:picMkLst>
        </pc:picChg>
      </pc:sldChg>
      <pc:sldChg chg="addSp modSp add">
        <pc:chgData name="Петр Логунов" userId="760948b2d796a86e" providerId="LiveId" clId="{CE089B79-3345-478F-A81D-B4D4544483FB}" dt="2018-12-25T19:20:26.988" v="715"/>
        <pc:sldMkLst>
          <pc:docMk/>
          <pc:sldMk cId="563889614" sldId="291"/>
        </pc:sldMkLst>
        <pc:spChg chg="mod">
          <ac:chgData name="Петр Логунов" userId="760948b2d796a86e" providerId="LiveId" clId="{CE089B79-3345-478F-A81D-B4D4544483FB}" dt="2018-12-25T19:11:44.781" v="623" actId="20577"/>
          <ac:spMkLst>
            <pc:docMk/>
            <pc:sldMk cId="563889614" sldId="291"/>
            <ac:spMk id="2" creationId="{90EC5319-D007-4914-B2E8-9766EEE37BD0}"/>
          </ac:spMkLst>
        </pc:spChg>
        <pc:spChg chg="mod">
          <ac:chgData name="Петр Логунов" userId="760948b2d796a86e" providerId="LiveId" clId="{CE089B79-3345-478F-A81D-B4D4544483FB}" dt="2018-12-25T19:12:53.815" v="641" actId="2711"/>
          <ac:spMkLst>
            <pc:docMk/>
            <pc:sldMk cId="563889614" sldId="291"/>
            <ac:spMk id="3" creationId="{3DBB9EF8-8266-40C8-98DE-483A111F8EE4}"/>
          </ac:spMkLst>
        </pc:spChg>
        <pc:spChg chg="add">
          <ac:chgData name="Петр Логунов" userId="760948b2d796a86e" providerId="LiveId" clId="{CE089B79-3345-478F-A81D-B4D4544483FB}" dt="2018-12-25T19:00:39.413" v="442"/>
          <ac:spMkLst>
            <pc:docMk/>
            <pc:sldMk cId="563889614" sldId="291"/>
            <ac:spMk id="4" creationId="{3277A1E7-897B-40FC-9F3D-DEB6F6880735}"/>
          </ac:spMkLst>
        </pc:spChg>
        <pc:picChg chg="add">
          <ac:chgData name="Петр Логунов" userId="760948b2d796a86e" providerId="LiveId" clId="{CE089B79-3345-478F-A81D-B4D4544483FB}" dt="2018-12-25T19:20:26.988" v="715"/>
          <ac:picMkLst>
            <pc:docMk/>
            <pc:sldMk cId="563889614" sldId="291"/>
            <ac:picMk id="5" creationId="{722A160C-F165-494D-8C70-12FFD11FF85E}"/>
          </ac:picMkLst>
        </pc:picChg>
      </pc:sldChg>
      <pc:sldChg chg="addSp modSp add">
        <pc:chgData name="Петр Логунов" userId="760948b2d796a86e" providerId="LiveId" clId="{CE089B79-3345-478F-A81D-B4D4544483FB}" dt="2018-12-25T19:20:25.410" v="714" actId="1076"/>
        <pc:sldMkLst>
          <pc:docMk/>
          <pc:sldMk cId="3309761755" sldId="292"/>
        </pc:sldMkLst>
        <pc:spChg chg="mod">
          <ac:chgData name="Петр Логунов" userId="760948b2d796a86e" providerId="LiveId" clId="{CE089B79-3345-478F-A81D-B4D4544483FB}" dt="2018-12-25T19:11:47.268" v="626" actId="20577"/>
          <ac:spMkLst>
            <pc:docMk/>
            <pc:sldMk cId="3309761755" sldId="292"/>
            <ac:spMk id="2" creationId="{4BCD94DC-31C6-427A-976E-2261AAE51595}"/>
          </ac:spMkLst>
        </pc:spChg>
        <pc:spChg chg="mod">
          <ac:chgData name="Петр Логунов" userId="760948b2d796a86e" providerId="LiveId" clId="{CE089B79-3345-478F-A81D-B4D4544483FB}" dt="2018-12-25T19:13:00.834" v="643" actId="2711"/>
          <ac:spMkLst>
            <pc:docMk/>
            <pc:sldMk cId="3309761755" sldId="292"/>
            <ac:spMk id="3" creationId="{4272D8D1-B6E1-405E-855D-2B90C79363BC}"/>
          </ac:spMkLst>
        </pc:spChg>
        <pc:spChg chg="add">
          <ac:chgData name="Петр Логунов" userId="760948b2d796a86e" providerId="LiveId" clId="{CE089B79-3345-478F-A81D-B4D4544483FB}" dt="2018-12-25T19:00:40.231" v="443"/>
          <ac:spMkLst>
            <pc:docMk/>
            <pc:sldMk cId="3309761755" sldId="292"/>
            <ac:spMk id="4" creationId="{57CCA45D-F12F-450D-B3BE-883D5A3E3580}"/>
          </ac:spMkLst>
        </pc:spChg>
        <pc:picChg chg="add mod">
          <ac:chgData name="Петр Логунов" userId="760948b2d796a86e" providerId="LiveId" clId="{CE089B79-3345-478F-A81D-B4D4544483FB}" dt="2018-12-25T19:20:25.410" v="714" actId="1076"/>
          <ac:picMkLst>
            <pc:docMk/>
            <pc:sldMk cId="3309761755" sldId="292"/>
            <ac:picMk id="6" creationId="{748146A0-871F-4788-B32A-6DCBBECC566A}"/>
          </ac:picMkLst>
        </pc:picChg>
      </pc:sldChg>
      <pc:sldChg chg="addSp modSp add">
        <pc:chgData name="Петр Логунов" userId="760948b2d796a86e" providerId="LiveId" clId="{CE089B79-3345-478F-A81D-B4D4544483FB}" dt="2018-12-25T19:20:01.514" v="711" actId="1076"/>
        <pc:sldMkLst>
          <pc:docMk/>
          <pc:sldMk cId="522370200" sldId="293"/>
        </pc:sldMkLst>
        <pc:spChg chg="mod">
          <ac:chgData name="Петр Логунов" userId="760948b2d796a86e" providerId="LiveId" clId="{CE089B79-3345-478F-A81D-B4D4544483FB}" dt="2018-12-25T19:14:34.941" v="646" actId="20577"/>
          <ac:spMkLst>
            <pc:docMk/>
            <pc:sldMk cId="522370200" sldId="293"/>
            <ac:spMk id="2" creationId="{DB814C6A-99F7-40A8-96E2-EECBDFA95649}"/>
          </ac:spMkLst>
        </pc:spChg>
        <pc:spChg chg="mod">
          <ac:chgData name="Петр Логунов" userId="760948b2d796a86e" providerId="LiveId" clId="{CE089B79-3345-478F-A81D-B4D4544483FB}" dt="2018-12-25T19:14:46.262" v="649" actId="2711"/>
          <ac:spMkLst>
            <pc:docMk/>
            <pc:sldMk cId="522370200" sldId="293"/>
            <ac:spMk id="3" creationId="{5AC8BBFC-8FDC-4586-8F45-99E8108772B2}"/>
          </ac:spMkLst>
        </pc:spChg>
        <pc:spChg chg="add">
          <ac:chgData name="Петр Логунов" userId="760948b2d796a86e" providerId="LiveId" clId="{CE089B79-3345-478F-A81D-B4D4544483FB}" dt="2018-12-25T19:00:41.236" v="444"/>
          <ac:spMkLst>
            <pc:docMk/>
            <pc:sldMk cId="522370200" sldId="293"/>
            <ac:spMk id="4" creationId="{A6169843-8C72-4BEB-8674-DCD4EFF3BBD9}"/>
          </ac:spMkLst>
        </pc:spChg>
        <pc:picChg chg="add mod">
          <ac:chgData name="Петр Логунов" userId="760948b2d796a86e" providerId="LiveId" clId="{CE089B79-3345-478F-A81D-B4D4544483FB}" dt="2018-12-25T19:20:01.514" v="711" actId="1076"/>
          <ac:picMkLst>
            <pc:docMk/>
            <pc:sldMk cId="522370200" sldId="293"/>
            <ac:picMk id="6" creationId="{161107C4-87AC-4B4D-BD9D-7BCCA357EC7E}"/>
          </ac:picMkLst>
        </pc:picChg>
      </pc:sldChg>
      <pc:sldChg chg="addSp modSp add">
        <pc:chgData name="Петр Логунов" userId="760948b2d796a86e" providerId="LiveId" clId="{CE089B79-3345-478F-A81D-B4D4544483FB}" dt="2018-12-25T19:14:59.839" v="655" actId="2711"/>
        <pc:sldMkLst>
          <pc:docMk/>
          <pc:sldMk cId="1589233882" sldId="294"/>
        </pc:sldMkLst>
        <pc:spChg chg="mod">
          <ac:chgData name="Петр Логунов" userId="760948b2d796a86e" providerId="LiveId" clId="{CE089B79-3345-478F-A81D-B4D4544483FB}" dt="2018-12-25T19:14:49.362" v="652" actId="20577"/>
          <ac:spMkLst>
            <pc:docMk/>
            <pc:sldMk cId="1589233882" sldId="294"/>
            <ac:spMk id="2" creationId="{D4B8E0CD-4CC6-4D8E-ACE9-702183783431}"/>
          </ac:spMkLst>
        </pc:spChg>
        <pc:spChg chg="mod">
          <ac:chgData name="Петр Логунов" userId="760948b2d796a86e" providerId="LiveId" clId="{CE089B79-3345-478F-A81D-B4D4544483FB}" dt="2018-12-25T19:14:59.839" v="655" actId="2711"/>
          <ac:spMkLst>
            <pc:docMk/>
            <pc:sldMk cId="1589233882" sldId="294"/>
            <ac:spMk id="3" creationId="{8C688F57-B85D-41D2-A925-464DA2C1AE96}"/>
          </ac:spMkLst>
        </pc:spChg>
        <pc:spChg chg="add">
          <ac:chgData name="Петр Логунов" userId="760948b2d796a86e" providerId="LiveId" clId="{CE089B79-3345-478F-A81D-B4D4544483FB}" dt="2018-12-25T19:00:42.039" v="445"/>
          <ac:spMkLst>
            <pc:docMk/>
            <pc:sldMk cId="1589233882" sldId="294"/>
            <ac:spMk id="4" creationId="{B5CCFAB2-191B-466C-BF07-DCAC314922DA}"/>
          </ac:spMkLst>
        </pc:spChg>
      </pc:sldChg>
      <pc:sldChg chg="addSp modSp add">
        <pc:chgData name="Петр Логунов" userId="760948b2d796a86e" providerId="LiveId" clId="{CE089B79-3345-478F-A81D-B4D4544483FB}" dt="2018-12-25T19:19:40.010" v="708" actId="1076"/>
        <pc:sldMkLst>
          <pc:docMk/>
          <pc:sldMk cId="317063301" sldId="295"/>
        </pc:sldMkLst>
        <pc:spChg chg="mod">
          <ac:chgData name="Петр Логунов" userId="760948b2d796a86e" providerId="LiveId" clId="{CE089B79-3345-478F-A81D-B4D4544483FB}" dt="2018-12-25T19:15:02.399" v="658" actId="20577"/>
          <ac:spMkLst>
            <pc:docMk/>
            <pc:sldMk cId="317063301" sldId="295"/>
            <ac:spMk id="2" creationId="{92349654-5F9B-4B9E-BDE7-995391DEB4E5}"/>
          </ac:spMkLst>
        </pc:spChg>
        <pc:spChg chg="mod">
          <ac:chgData name="Петр Логунов" userId="760948b2d796a86e" providerId="LiveId" clId="{CE089B79-3345-478F-A81D-B4D4544483FB}" dt="2018-12-25T19:15:28.422" v="675" actId="2711"/>
          <ac:spMkLst>
            <pc:docMk/>
            <pc:sldMk cId="317063301" sldId="295"/>
            <ac:spMk id="3" creationId="{C6A2C0BC-AFA0-4A37-933F-C327B57CB44E}"/>
          </ac:spMkLst>
        </pc:spChg>
        <pc:spChg chg="add">
          <ac:chgData name="Петр Логунов" userId="760948b2d796a86e" providerId="LiveId" clId="{CE089B79-3345-478F-A81D-B4D4544483FB}" dt="2018-12-25T19:00:42.913" v="446"/>
          <ac:spMkLst>
            <pc:docMk/>
            <pc:sldMk cId="317063301" sldId="295"/>
            <ac:spMk id="4" creationId="{18C6D8CA-A0B9-445E-86C5-73C260033838}"/>
          </ac:spMkLst>
        </pc:spChg>
        <pc:picChg chg="add mod">
          <ac:chgData name="Петр Логунов" userId="760948b2d796a86e" providerId="LiveId" clId="{CE089B79-3345-478F-A81D-B4D4544483FB}" dt="2018-12-25T19:19:40.010" v="708" actId="1076"/>
          <ac:picMkLst>
            <pc:docMk/>
            <pc:sldMk cId="317063301" sldId="295"/>
            <ac:picMk id="6" creationId="{79F8282A-671F-41D7-BEEF-5EA088B64F1B}"/>
          </ac:picMkLst>
        </pc:picChg>
      </pc:sldChg>
      <pc:sldChg chg="addSp delSp modSp add">
        <pc:chgData name="Петр Логунов" userId="760948b2d796a86e" providerId="LiveId" clId="{CE089B79-3345-478F-A81D-B4D4544483FB}" dt="2018-12-25T19:19:21.459" v="705" actId="1076"/>
        <pc:sldMkLst>
          <pc:docMk/>
          <pc:sldMk cId="1005424888" sldId="296"/>
        </pc:sldMkLst>
        <pc:spChg chg="mod">
          <ac:chgData name="Петр Логунов" userId="760948b2d796a86e" providerId="LiveId" clId="{CE089B79-3345-478F-A81D-B4D4544483FB}" dt="2018-12-25T19:15:04.796" v="661" actId="20577"/>
          <ac:spMkLst>
            <pc:docMk/>
            <pc:sldMk cId="1005424888" sldId="296"/>
            <ac:spMk id="2" creationId="{090FF7B1-AA1B-4C06-B214-75288CE95960}"/>
          </ac:spMkLst>
        </pc:spChg>
        <pc:spChg chg="mod">
          <ac:chgData name="Петр Логунов" userId="760948b2d796a86e" providerId="LiveId" clId="{CE089B79-3345-478F-A81D-B4D4544483FB}" dt="2018-12-25T19:15:39.871" v="678" actId="2711"/>
          <ac:spMkLst>
            <pc:docMk/>
            <pc:sldMk cId="1005424888" sldId="296"/>
            <ac:spMk id="3" creationId="{544F15A7-4D60-4A9C-9484-9AC0612A94EA}"/>
          </ac:spMkLst>
        </pc:spChg>
        <pc:spChg chg="add">
          <ac:chgData name="Петр Логунов" userId="760948b2d796a86e" providerId="LiveId" clId="{CE089B79-3345-478F-A81D-B4D4544483FB}" dt="2018-12-25T19:00:51.403" v="451"/>
          <ac:spMkLst>
            <pc:docMk/>
            <pc:sldMk cId="1005424888" sldId="296"/>
            <ac:spMk id="4" creationId="{56C4E043-F8B4-4694-B141-8129C3D9F2E8}"/>
          </ac:spMkLst>
        </pc:spChg>
        <pc:picChg chg="add del mod">
          <ac:chgData name="Петр Логунов" userId="760948b2d796a86e" providerId="LiveId" clId="{CE089B79-3345-478F-A81D-B4D4544483FB}" dt="2018-12-25T19:18:53.305" v="701"/>
          <ac:picMkLst>
            <pc:docMk/>
            <pc:sldMk cId="1005424888" sldId="296"/>
            <ac:picMk id="6" creationId="{4CED65ED-E798-4633-9E03-801B7608744A}"/>
          </ac:picMkLst>
        </pc:picChg>
        <pc:picChg chg="add mod">
          <ac:chgData name="Петр Логунов" userId="760948b2d796a86e" providerId="LiveId" clId="{CE089B79-3345-478F-A81D-B4D4544483FB}" dt="2018-12-25T19:19:21.459" v="705" actId="1076"/>
          <ac:picMkLst>
            <pc:docMk/>
            <pc:sldMk cId="1005424888" sldId="296"/>
            <ac:picMk id="8" creationId="{A2F359CE-CB8C-4810-8B8B-4A53734F5A6E}"/>
          </ac:picMkLst>
        </pc:picChg>
      </pc:sldChg>
      <pc:sldChg chg="addSp modSp add">
        <pc:chgData name="Петр Логунов" userId="760948b2d796a86e" providerId="LiveId" clId="{CE089B79-3345-478F-A81D-B4D4544483FB}" dt="2018-12-25T19:15:57.968" v="683" actId="2711"/>
        <pc:sldMkLst>
          <pc:docMk/>
          <pc:sldMk cId="1426129983" sldId="297"/>
        </pc:sldMkLst>
        <pc:spChg chg="mod">
          <ac:chgData name="Петр Логунов" userId="760948b2d796a86e" providerId="LiveId" clId="{CE089B79-3345-478F-A81D-B4D4544483FB}" dt="2018-12-25T19:15:07.754" v="664" actId="20577"/>
          <ac:spMkLst>
            <pc:docMk/>
            <pc:sldMk cId="1426129983" sldId="297"/>
            <ac:spMk id="2" creationId="{215FAAC8-3072-4214-B0AD-730741775B72}"/>
          </ac:spMkLst>
        </pc:spChg>
        <pc:spChg chg="mod">
          <ac:chgData name="Петр Логунов" userId="760948b2d796a86e" providerId="LiveId" clId="{CE089B79-3345-478F-A81D-B4D4544483FB}" dt="2018-12-25T19:15:57.968" v="683" actId="2711"/>
          <ac:spMkLst>
            <pc:docMk/>
            <pc:sldMk cId="1426129983" sldId="297"/>
            <ac:spMk id="3" creationId="{7A71FC2E-A8DE-4B32-95D3-8F01CBB973BF}"/>
          </ac:spMkLst>
        </pc:spChg>
        <pc:spChg chg="add">
          <ac:chgData name="Петр Логунов" userId="760948b2d796a86e" providerId="LiveId" clId="{CE089B79-3345-478F-A81D-B4D4544483FB}" dt="2018-12-25T19:00:52.141" v="452"/>
          <ac:spMkLst>
            <pc:docMk/>
            <pc:sldMk cId="1426129983" sldId="297"/>
            <ac:spMk id="4" creationId="{1E4257A2-1F87-4F0D-BFD3-0FF5D995D1E0}"/>
          </ac:spMkLst>
        </pc:spChg>
      </pc:sldChg>
      <pc:sldChg chg="addSp modSp add">
        <pc:chgData name="Петр Логунов" userId="760948b2d796a86e" providerId="LiveId" clId="{CE089B79-3345-478F-A81D-B4D4544483FB}" dt="2018-12-25T19:18:02.115" v="695" actId="1076"/>
        <pc:sldMkLst>
          <pc:docMk/>
          <pc:sldMk cId="3990135445" sldId="298"/>
        </pc:sldMkLst>
        <pc:spChg chg="mod">
          <ac:chgData name="Петр Логунов" userId="760948b2d796a86e" providerId="LiveId" clId="{CE089B79-3345-478F-A81D-B4D4544483FB}" dt="2018-12-25T19:15:11.581" v="669" actId="20577"/>
          <ac:spMkLst>
            <pc:docMk/>
            <pc:sldMk cId="3990135445" sldId="298"/>
            <ac:spMk id="2" creationId="{760DC9A6-A2F5-4090-A558-48F7A473D979}"/>
          </ac:spMkLst>
        </pc:spChg>
        <pc:spChg chg="mod">
          <ac:chgData name="Петр Логунов" userId="760948b2d796a86e" providerId="LiveId" clId="{CE089B79-3345-478F-A81D-B4D4544483FB}" dt="2018-12-25T19:16:11.797" v="686" actId="2711"/>
          <ac:spMkLst>
            <pc:docMk/>
            <pc:sldMk cId="3990135445" sldId="298"/>
            <ac:spMk id="3" creationId="{2698AEC5-A4FB-408B-806C-2DAB3A440453}"/>
          </ac:spMkLst>
        </pc:spChg>
        <pc:spChg chg="add">
          <ac:chgData name="Петр Логунов" userId="760948b2d796a86e" providerId="LiveId" clId="{CE089B79-3345-478F-A81D-B4D4544483FB}" dt="2018-12-25T19:00:52.884" v="453"/>
          <ac:spMkLst>
            <pc:docMk/>
            <pc:sldMk cId="3990135445" sldId="298"/>
            <ac:spMk id="4" creationId="{46A0590B-B88C-439D-B2C5-ECF6C4D6002B}"/>
          </ac:spMkLst>
        </pc:spChg>
        <pc:picChg chg="add mod">
          <ac:chgData name="Петр Логунов" userId="760948b2d796a86e" providerId="LiveId" clId="{CE089B79-3345-478F-A81D-B4D4544483FB}" dt="2018-12-25T19:18:02.115" v="695" actId="1076"/>
          <ac:picMkLst>
            <pc:docMk/>
            <pc:sldMk cId="3990135445" sldId="298"/>
            <ac:picMk id="6" creationId="{85A99793-6328-4793-A6E8-774131AD97C1}"/>
          </ac:picMkLst>
        </pc:picChg>
      </pc:sldChg>
      <pc:sldChg chg="addSp modSp add">
        <pc:chgData name="Петр Логунов" userId="760948b2d796a86e" providerId="LiveId" clId="{CE089B79-3345-478F-A81D-B4D4544483FB}" dt="2018-12-25T19:18:23.714" v="698" actId="1076"/>
        <pc:sldMkLst>
          <pc:docMk/>
          <pc:sldMk cId="3789941524" sldId="299"/>
        </pc:sldMkLst>
        <pc:spChg chg="mod">
          <ac:chgData name="Петр Логунов" userId="760948b2d796a86e" providerId="LiveId" clId="{CE089B79-3345-478F-A81D-B4D4544483FB}" dt="2018-12-25T19:15:14.859" v="672" actId="20577"/>
          <ac:spMkLst>
            <pc:docMk/>
            <pc:sldMk cId="3789941524" sldId="299"/>
            <ac:spMk id="2" creationId="{B6CEFCF3-B804-4FC9-A52F-F5224EF1DE85}"/>
          </ac:spMkLst>
        </pc:spChg>
        <pc:spChg chg="mod">
          <ac:chgData name="Петр Логунов" userId="760948b2d796a86e" providerId="LiveId" clId="{CE089B79-3345-478F-A81D-B4D4544483FB}" dt="2018-12-25T19:16:30.398" v="689" actId="2711"/>
          <ac:spMkLst>
            <pc:docMk/>
            <pc:sldMk cId="3789941524" sldId="299"/>
            <ac:spMk id="3" creationId="{AEA69BA4-1B38-4519-8C0D-F56FEC9ED53B}"/>
          </ac:spMkLst>
        </pc:spChg>
        <pc:spChg chg="add">
          <ac:chgData name="Петр Логунов" userId="760948b2d796a86e" providerId="LiveId" clId="{CE089B79-3345-478F-A81D-B4D4544483FB}" dt="2018-12-25T19:00:53.778" v="454"/>
          <ac:spMkLst>
            <pc:docMk/>
            <pc:sldMk cId="3789941524" sldId="299"/>
            <ac:spMk id="4" creationId="{8AA7F43C-DF8D-425D-A214-43B63AAC94D1}"/>
          </ac:spMkLst>
        </pc:spChg>
        <pc:picChg chg="add mod">
          <ac:chgData name="Петр Логунов" userId="760948b2d796a86e" providerId="LiveId" clId="{CE089B79-3345-478F-A81D-B4D4544483FB}" dt="2018-12-25T19:18:23.714" v="698" actId="1076"/>
          <ac:picMkLst>
            <pc:docMk/>
            <pc:sldMk cId="3789941524" sldId="299"/>
            <ac:picMk id="6" creationId="{1834CC8C-69F5-4BDB-89AD-69EAA6D3E8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2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19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2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8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4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8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5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3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6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9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1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94F16-2255-43ED-9A04-B18C691C17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007F79-9BAD-4CE3-A29C-B9BCFEA56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c-uk.com/HistoryUK/HistoryofBritain/The-UK-Great-Britain-Whats-the-Difference/" TargetMode="External"/><Relationship Id="rId5" Type="http://schemas.openxmlformats.org/officeDocument/2006/relationships/hyperlink" Target="https://alleng.org/engl-top/005.htm" TargetMode="External"/><Relationship Id="rId4" Type="http://schemas.openxmlformats.org/officeDocument/2006/relationships/hyperlink" Target="http://www.newworldencyclopedia.org/entry/Great_Brita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BCAAA-A2F7-4CEA-9ABB-84FD20D47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62728-E748-4ADF-95EF-A6D8AE0D3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</a:t>
            </a:r>
            <a:r>
              <a:rPr lang="ru-RU" dirty="0" err="1"/>
              <a:t>Буневич</a:t>
            </a:r>
            <a:r>
              <a:rPr lang="ru-RU" dirty="0"/>
              <a:t> Виктория Романовна, учитель английского языка МОУ гимназии №12 г. Тверь</a:t>
            </a:r>
          </a:p>
        </p:txBody>
      </p:sp>
    </p:spTree>
    <p:extLst>
      <p:ext uri="{BB962C8B-B14F-4D97-AF65-F5344CB8AC3E}">
        <p14:creationId xmlns:p14="http://schemas.microsoft.com/office/powerpoint/2010/main" val="209018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sentence: The main problem with creating a robot is how to give it intelligence.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15A18-1BBE-497B-B625-A72E0EDFD885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C98E1-FD7F-4B7E-B687-DA10DF5B9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75" y="351485"/>
            <a:ext cx="1820594" cy="18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word: 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invention/discovery/creation/production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thinking robot lies in the future.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E6642-A22A-43F7-8130-2961E982C947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F7FEF7-1E18-4DEF-859D-FB4C0CC30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30084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“household robot” mean? Give an explanation.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F72E2-F673-4307-9E2D-F55A48E556CD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33C70-A31C-4331-9167-1AD2D4332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30084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1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3 problems related to the computers.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E9740-7D86-475A-952F-81C8AE8EF180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8E8C5-92D1-4C87-98BF-E75C9B0BA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44152"/>
            <a:ext cx="2063396" cy="20633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10746-3CAC-40A4-93D4-E10B75DF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30084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not true about robots? 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different tasks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emotions and gestures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lots of information in different spheres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figurative speech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several languages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25D3B-C113-4166-8FD3-6EF302ECC0C7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0537B-3ABF-4ED7-859B-9A4A0303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0" y="0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5 words related to each topic: Hardware and Software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F8B73-9C0C-4B7C-9E85-A2E27C7F0D2E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B3E65-A71E-4BFF-A5A6-D899BCA4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30084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“Computers will replace the human beings in the future”. Do you agree? Give 3 reasons.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96409-3D09-4EDD-8A09-DE8F70598072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E4A5B-50EC-4451-820E-D113342F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5" y="230084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“www” mean?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2791-8C28-4DF3-B884-8A3BBC73831E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9C218A-2BC3-48C3-A6B2-035F5AE03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“the internet”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of sending emails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of sending emails and watching videos via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worldwide system of computers network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worldwide system of websites’ users.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41ED8-F63A-45E0-AA80-EE02843819F6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29490-E616-454C-A898-279ECC713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5"/>
            <a:ext cx="2337069" cy="17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on the same wavelength. What does it mean?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22E38-82E9-44A0-92B0-C573FCCAEC45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C2870-1D6C-4AFD-BBBD-FEF9A1FD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F9B033-7B2B-4F04-AB7E-B88EF0EE37F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3940146"/>
              </p:ext>
            </p:extLst>
          </p:nvPr>
        </p:nvGraphicFramePr>
        <p:xfrm>
          <a:off x="251460" y="274320"/>
          <a:ext cx="11407136" cy="605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892">
                  <a:extLst>
                    <a:ext uri="{9D8B030D-6E8A-4147-A177-3AD203B41FA5}">
                      <a16:colId xmlns:a16="http://schemas.microsoft.com/office/drawing/2014/main" val="2750965020"/>
                    </a:ext>
                  </a:extLst>
                </a:gridCol>
                <a:gridCol w="1425892">
                  <a:extLst>
                    <a:ext uri="{9D8B030D-6E8A-4147-A177-3AD203B41FA5}">
                      <a16:colId xmlns:a16="http://schemas.microsoft.com/office/drawing/2014/main" val="368027858"/>
                    </a:ext>
                  </a:extLst>
                </a:gridCol>
                <a:gridCol w="1425892">
                  <a:extLst>
                    <a:ext uri="{9D8B030D-6E8A-4147-A177-3AD203B41FA5}">
                      <a16:colId xmlns:a16="http://schemas.microsoft.com/office/drawing/2014/main" val="564117848"/>
                    </a:ext>
                  </a:extLst>
                </a:gridCol>
                <a:gridCol w="1277304">
                  <a:extLst>
                    <a:ext uri="{9D8B030D-6E8A-4147-A177-3AD203B41FA5}">
                      <a16:colId xmlns:a16="http://schemas.microsoft.com/office/drawing/2014/main" val="304199565"/>
                    </a:ext>
                  </a:extLst>
                </a:gridCol>
                <a:gridCol w="1574480">
                  <a:extLst>
                    <a:ext uri="{9D8B030D-6E8A-4147-A177-3AD203B41FA5}">
                      <a16:colId xmlns:a16="http://schemas.microsoft.com/office/drawing/2014/main" val="3941674648"/>
                    </a:ext>
                  </a:extLst>
                </a:gridCol>
                <a:gridCol w="1425892">
                  <a:extLst>
                    <a:ext uri="{9D8B030D-6E8A-4147-A177-3AD203B41FA5}">
                      <a16:colId xmlns:a16="http://schemas.microsoft.com/office/drawing/2014/main" val="2922572120"/>
                    </a:ext>
                  </a:extLst>
                </a:gridCol>
                <a:gridCol w="1425892">
                  <a:extLst>
                    <a:ext uri="{9D8B030D-6E8A-4147-A177-3AD203B41FA5}">
                      <a16:colId xmlns:a16="http://schemas.microsoft.com/office/drawing/2014/main" val="1297054653"/>
                    </a:ext>
                  </a:extLst>
                </a:gridCol>
                <a:gridCol w="1425892">
                  <a:extLst>
                    <a:ext uri="{9D8B030D-6E8A-4147-A177-3AD203B41FA5}">
                      <a16:colId xmlns:a16="http://schemas.microsoft.com/office/drawing/2014/main" val="3206868275"/>
                    </a:ext>
                  </a:extLst>
                </a:gridCol>
              </a:tblGrid>
              <a:tr h="747849">
                <a:tc gridSpan="8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 AND CATEGORIES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59024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Grammar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5041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are the robots?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400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500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600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700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99992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about the Internet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400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500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600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700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39034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use English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400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500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600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700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94098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better than Google Translate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sldjump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action="ppaction://hlinksldjump"/>
                        </a:rPr>
                        <a:t>400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action="ppaction://hlinksldjump"/>
                        </a:rPr>
                        <a:t>500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action="ppaction://hlinksldjump"/>
                        </a:rPr>
                        <a:t>600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action="ppaction://hlinksldjump"/>
                        </a:rPr>
                        <a:t>700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92445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GENIUS OR NOT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action="ppaction://hlinksldjump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action="ppaction://hlinksldjump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action="ppaction://hlinksldjump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0" action="ppaction://hlinksldjump"/>
                        </a:rPr>
                        <a:t>400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1" action="ppaction://hlinksldjump"/>
                        </a:rPr>
                        <a:t>500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2" action="ppaction://hlinksldjump"/>
                        </a:rPr>
                        <a:t>600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3" action="ppaction://hlinksldjump"/>
                        </a:rPr>
                        <a:t>700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9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5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not connect to the net, maybe the ___ is busy.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line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Subscription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2C4EB-DB1F-49D1-B454-9FF3432C5961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A4BE2-5F2B-4C86-AFE6-73F757DE6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3 search engines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16D38-ADF0-46A5-AD92-F5836390E9AD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86072-139E-4248-B30E-52662EC69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BD8DC-E18A-4F21-B97F-A22EEA74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0C079-1E3A-4BED-B17F-BF24616DE3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help you improve your English skills. Say why.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739F1-7612-4EF2-B223-54C94B4C2E34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B11AF1-C884-40C4-BB20-CFC78B56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2DB13-F9DF-4764-BC02-B243A49F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FB321-A1CB-41D5-9940-302AF4D37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“e” stands for in “email / e-book”?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AD11A-3117-4A9C-A391-ED0DF658F8C2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2260A-1892-46B5-85EA-CD595566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0174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8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322C2-28EC-4C59-9609-AB64541C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2FE99-A91D-4BD6-90EA-F7F7E03E26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noun from “deliver”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E86A6-F5F9-48D0-8961-74AC0F5DBE20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F9D142-389E-4334-B255-4B2EF8D80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85800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9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0A05B-E014-4D86-A1DB-DAA46483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1D1C0-0254-4D98-86AD-AA7E457E6B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noun from “inform”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A8B5D-6ED3-4928-8882-93DE12E64119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D20BF-7919-43E2-A57D-0ADD5A2B7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99868"/>
            <a:ext cx="4450080" cy="1390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F06AB-8B3B-4615-9F02-D2CC58147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99868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1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F6F1F-2769-450D-B521-8699A6F8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E91E2-2156-4DF8-B74D-E1CDFD73C2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missing? “Every new invention starts ___ a good idea”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34010-EAA3-4411-996F-43D00BE71CA5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D4C0E4-C0DE-45CB-B21B-0135E1463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99868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4AE22-1122-4CC4-A8EC-04FB0D33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F642A-048A-42F3-83C9-2D21310A0D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missing? “Creating a robot is much more difficult __ practice than ___ theory”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0467E-9E80-41F9-8690-3611280EC37D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A4B71-49DE-476C-A0E2-6DA6AB1AA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85800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7430F-1F24-401C-A74D-D9F5F7BB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4321E-0324-4846-B749-A3847CDB87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download/access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Internet from this laptop?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E7FF8-3AF5-419A-9AEF-61C2834F169E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ACA86-55C4-405A-B26E-49CBB4B3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85800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05D20-7010-453A-A44D-128E0A2B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92C61-01CA-44A2-88EC-8EE92DF30B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cameras have dropped in price, which has positively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affected/effected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sales.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160D6-158B-4F18-B4D3-E52EE33C75B5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9C126E-E3B7-40D5-BDFF-B9978827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85800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A368D-1429-4532-9F1C-16210721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ABB78-E80B-410B-BB11-CCEE035DF2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next week I ___ (fly) to London.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09346-81AE-4C26-A0E3-0A5FCBFBA816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982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88F79-6918-4504-AF1F-4D4EC3CE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DFBEC-614B-41AB-8F1B-417C2BB905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nouns from: invent, create, attach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15A2-5EF0-4A67-912D-5E8EB3494509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82D597-D012-41B5-B050-B9A94040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685800"/>
            <a:ext cx="445008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34DD3-FF1B-4F3B-B495-D2AEBA9F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F89DB-47D9-43C8-BA3D-040C621206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English: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31AB4-3EB3-4DDB-970E-B642D14793C7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6ACBA-8F70-42F2-9C68-AD2BC81ED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D2FF4-DA9A-4ED9-A968-5155D041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87105-8809-4961-A562-60DDB7D9D8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English: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E68E0-CE55-4EDF-9EEA-96F39F160046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DD6534-8C15-4A0D-A3D3-FBB64FC2F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A813A-D85C-41C1-B5E5-48FB9745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8D644-AD53-466B-8485-3CDB1F1E00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English: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сканнер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489D7-6268-4AC1-9779-09DC926F1780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6CC3E-C2A4-4841-8FBE-E3AFD4B34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7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A146-7B59-4A0E-9E54-4296D081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DAFF2-CDA6-436F-A979-0EDBFDD2FB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Russian: memory, website, virus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2A0F9-A402-4826-8D0E-5F48B9BC42B3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515D8-6AD8-41EA-A91B-266D6889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2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3A8D2-2535-4E4C-8E08-291AEBA2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8AFCC-CA42-41BD-A057-88406B48B4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Russian: memory, website, virus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D54F1-7888-4A8F-837A-1288964152DF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42351-1722-4BF7-A75A-53A3E893F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6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C5319-D007-4914-B2E8-9766EEE3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B9EF8-8266-40C8-98DE-483A111F8E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Russian: download, delete, frozen screen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A1E7-897B-40FC-9F3D-DEB6F6880735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A160C-F165-494D-8C70-12FFD11F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9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D94DC-31C6-427A-976E-2261AAE5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2D8D1-B6E1-405E-855D-2B90C79363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into English: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CA45D-F12F-450D-B3BE-883D5A3E3580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146A0-871F-4788-B32A-6DCBBECC5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7" y="451717"/>
            <a:ext cx="2063396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6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4C6A-99F7-40A8-96E2-EECBDFA9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BBFC-8FDC-4586-8F45-99E8108772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capital of Great Britain?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69843-8C72-4BEB-8674-DCD4EFF3BBD9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1107C4-87AC-4B4D-BD9D-7BCCA357E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84" y="508934"/>
            <a:ext cx="3118338" cy="19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0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8E0CD-4CC6-4D8E-ACE9-70218378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88F57-B85D-41D2-A925-464DA2C1A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countries do people speak English?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CFAB2-191B-466C-BF07-DCAC314922DA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3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 (visit) our friends tomorrow evening.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23AEF-405E-419A-9B7F-D967CC5CF8C9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906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49654-5F9B-4B9E-BDE7-995391DE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2C0BC-AFA0-4A37-933F-C327B57CB4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rules in the UK? What is his/her name?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6D8CA-A0B9-445E-86C5-73C260033838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F8282A-671F-41D7-BEEF-5EA088B6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53" y="214208"/>
            <a:ext cx="3810000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F7B1-AA1B-4C06-B214-75288CE9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F15A7-4D60-4A9C-9484-9AC0612A94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author of “Sherlock Holmes”?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4E043-F8B4-4694-B141-8129C3D9F2E8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F359CE-CB8C-4810-8B8B-4A53734F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37" y="23563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4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AAC8-3072-4214-B0AD-73074177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1FC2E-A8DE-4B32-95D3-8F01CBB973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can’t you find in Great Britain?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Trafalgar square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Big Ben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Saint Isaac’s Cathedral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Westminster Abbey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257A2-1F87-4F0D-BFD3-0FF5D995D1E0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129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DC9A6-A2F5-4090-A558-48F7A473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8AEC5-A4FB-408B-806C-2DAB3A4404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Agatha Christie? What do you know about her works?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0590B-B88C-439D-B2C5-ECF6C4D6002B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99793-6328-4793-A6E8-774131AD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15" y="888525"/>
            <a:ext cx="3375074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5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EFCF3-B804-4FC9-A52F-F5224EF1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69BA4-1B38-4519-8C0D-F56FEC9ED5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wrote “The Picture of Dorian Gray”?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7F43C-DF8D-425D-A214-43B63AAC94D1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4CC8C-69F5-4BDB-89AD-69EAA6D3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97" y="252492"/>
            <a:ext cx="2461846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1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A901-333E-487C-AD13-4B4FAD1F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E89DD-5774-4A0C-98ED-011E3BA2CB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https://ru.wikipedia.org</a:t>
            </a:r>
            <a:endParaRPr lang="en-US" dirty="0"/>
          </a:p>
          <a:p>
            <a:r>
              <a:rPr lang="en-US" dirty="0">
                <a:hlinkClick r:id="rId3"/>
              </a:rPr>
              <a:t>https://yandex.ru/images/</a:t>
            </a:r>
            <a:endParaRPr lang="en-US" dirty="0"/>
          </a:p>
          <a:p>
            <a:r>
              <a:rPr lang="en-US" dirty="0">
                <a:hlinkClick r:id="rId4"/>
              </a:rPr>
              <a:t>http://www.newworldencyclopedia.org/entry/Great_Britain</a:t>
            </a:r>
            <a:endParaRPr lang="en-US" dirty="0"/>
          </a:p>
          <a:p>
            <a:r>
              <a:rPr lang="en-US" dirty="0">
                <a:hlinkClick r:id="rId5"/>
              </a:rPr>
              <a:t>https://alleng.org/engl-top/005.htm</a:t>
            </a:r>
            <a:endParaRPr lang="en-US" dirty="0"/>
          </a:p>
          <a:p>
            <a:r>
              <a:rPr lang="en-US" dirty="0">
                <a:hlinkClick r:id="rId6"/>
              </a:rPr>
              <a:t>https://www.historic-uk.com/HistoryUK/HistoryofBritain/The-UK-Great-Britain-Whats-the-Difference/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2100 we ____ (use) flying cars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10A09-EAE3-4B29-97B5-703F16D00DB2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88BD2D-C5A2-4602-AFC5-8986F70D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76" y="281647"/>
            <a:ext cx="336708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2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next week they ___ (finish) their projects.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5D01C-E3F0-45C1-BD85-2BAC7889297C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C4ED3A-C30E-4253-A50F-4EC4B5CB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5" y="281647"/>
            <a:ext cx="336708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so slippery… Look! He ___ (fall)!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D70EA-7D0C-46BA-83DD-E509F70113C6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F874A-7D08-43E4-9A6A-915F3178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5" y="281647"/>
            <a:ext cx="336708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month Jane ___ (work) in this company for 10 years.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662BB-7A1D-4388-B7CF-BBA3AE695C09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86A18-5077-4DC6-ACF5-AFE8996B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5" y="281647"/>
            <a:ext cx="3179517" cy="20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38C75-D7C6-4C60-9607-008DC0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F07C6-8C62-485A-A60B-B8C4543737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bus ____ (arrive) at 7.15 o’clock.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C8158-BC1D-4624-9176-167F1FBF292D}"/>
              </a:ext>
            </a:extLst>
          </p:cNvPr>
          <p:cNvSpPr txBox="1"/>
          <p:nvPr/>
        </p:nvSpPr>
        <p:spPr>
          <a:xfrm>
            <a:off x="9622302" y="892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8B4824-04F2-4ACA-AAE7-82F2E3BD2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5" y="281647"/>
            <a:ext cx="336708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92</TotalTime>
  <Words>777</Words>
  <Application>Microsoft Office PowerPoint</Application>
  <PresentationFormat>Широкоэкранный</PresentationFormat>
  <Paragraphs>203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Impact</vt:lpstr>
      <vt:lpstr>Times New Roman</vt:lpstr>
      <vt:lpstr>Главное мероприятие</vt:lpstr>
      <vt:lpstr>QUIZ</vt:lpstr>
      <vt:lpstr>Презентация PowerPoint</vt:lpstr>
      <vt:lpstr>100</vt:lpstr>
      <vt:lpstr>100</vt:lpstr>
      <vt:lpstr>100</vt:lpstr>
      <vt:lpstr>100</vt:lpstr>
      <vt:lpstr>100</vt:lpstr>
      <vt:lpstr>100</vt:lpstr>
      <vt:lpstr>100</vt:lpstr>
      <vt:lpstr>100</vt:lpstr>
      <vt:lpstr>200</vt:lpstr>
      <vt:lpstr>300</vt:lpstr>
      <vt:lpstr>400</vt:lpstr>
      <vt:lpstr>500</vt:lpstr>
      <vt:lpstr>600</vt:lpstr>
      <vt:lpstr>700</vt:lpstr>
      <vt:lpstr>100</vt:lpstr>
      <vt:lpstr>200</vt:lpstr>
      <vt:lpstr>300</vt:lpstr>
      <vt:lpstr>400</vt:lpstr>
      <vt:lpstr>500</vt:lpstr>
      <vt:lpstr>600</vt:lpstr>
      <vt:lpstr>700</vt:lpstr>
      <vt:lpstr>100</vt:lpstr>
      <vt:lpstr>200</vt:lpstr>
      <vt:lpstr>300</vt:lpstr>
      <vt:lpstr>400</vt:lpstr>
      <vt:lpstr>500</vt:lpstr>
      <vt:lpstr>600</vt:lpstr>
      <vt:lpstr>700</vt:lpstr>
      <vt:lpstr>100</vt:lpstr>
      <vt:lpstr>200</vt:lpstr>
      <vt:lpstr>300</vt:lpstr>
      <vt:lpstr>400</vt:lpstr>
      <vt:lpstr>500</vt:lpstr>
      <vt:lpstr>600</vt:lpstr>
      <vt:lpstr>700</vt:lpstr>
      <vt:lpstr>100</vt:lpstr>
      <vt:lpstr>200</vt:lpstr>
      <vt:lpstr>300</vt:lpstr>
      <vt:lpstr>400</vt:lpstr>
      <vt:lpstr>500</vt:lpstr>
      <vt:lpstr>600</vt:lpstr>
      <vt:lpstr>700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Петр Логунов</dc:creator>
  <cp:lastModifiedBy>Петр Логунов</cp:lastModifiedBy>
  <cp:revision>7</cp:revision>
  <dcterms:created xsi:type="dcterms:W3CDTF">2018-12-25T18:00:07Z</dcterms:created>
  <dcterms:modified xsi:type="dcterms:W3CDTF">2019-04-10T19:24:17Z</dcterms:modified>
</cp:coreProperties>
</file>