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57" r:id="rId4"/>
    <p:sldId id="258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y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0" d="100"/>
          <a:sy n="60" d="100"/>
        </p:scale>
        <p:origin x="-58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33F02-FD62-43D5-8740-9008578E19C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2D8B7341-4742-43A3-B136-B757CC764C17}">
      <dgm:prSet phldrT="[Текст]"/>
      <dgm:spPr/>
      <dgm:t>
        <a:bodyPr/>
        <a:lstStyle/>
        <a:p>
          <a:r>
            <a:rPr lang="en-US" dirty="0"/>
            <a:t>fave</a:t>
          </a:r>
          <a:endParaRPr lang="ru-RU" dirty="0"/>
        </a:p>
      </dgm:t>
    </dgm:pt>
    <dgm:pt modelId="{85E09568-62FB-4FAF-B235-5C6890DAACCB}" type="parTrans" cxnId="{D04937FF-2B7B-4391-AF83-CE8284B2A014}">
      <dgm:prSet/>
      <dgm:spPr/>
      <dgm:t>
        <a:bodyPr/>
        <a:lstStyle/>
        <a:p>
          <a:endParaRPr lang="ru-RU"/>
        </a:p>
      </dgm:t>
    </dgm:pt>
    <dgm:pt modelId="{916AEB07-8351-48BA-AD83-8D938050A393}" type="sibTrans" cxnId="{D04937FF-2B7B-4391-AF83-CE8284B2A014}">
      <dgm:prSet/>
      <dgm:spPr/>
      <dgm:t>
        <a:bodyPr/>
        <a:lstStyle/>
        <a:p>
          <a:endParaRPr lang="ru-RU"/>
        </a:p>
      </dgm:t>
    </dgm:pt>
    <dgm:pt modelId="{F34CE6A1-E132-412F-BBAD-C6C513CFA8E1}" type="pres">
      <dgm:prSet presAssocID="{D2433F02-FD62-43D5-8740-9008578E19C1}" presName="Name0" presStyleCnt="0">
        <dgm:presLayoutVars>
          <dgm:dir/>
          <dgm:resizeHandles val="exact"/>
        </dgm:presLayoutVars>
      </dgm:prSet>
      <dgm:spPr/>
    </dgm:pt>
    <dgm:pt modelId="{3B947B78-10F8-4B48-8727-E61D583CEE24}" type="pres">
      <dgm:prSet presAssocID="{2D8B7341-4742-43A3-B136-B757CC764C17}" presName="compNode" presStyleCnt="0"/>
      <dgm:spPr/>
    </dgm:pt>
    <dgm:pt modelId="{B58C40F0-63F7-4765-95DD-BE6BFD97850A}" type="pres">
      <dgm:prSet presAssocID="{2D8B7341-4742-43A3-B136-B757CC764C17}" presName="pictRect" presStyleLbl="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2B69AF1-89EA-4541-9345-23680B0D7BBE}" type="pres">
      <dgm:prSet presAssocID="{2D8B7341-4742-43A3-B136-B757CC764C17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F77019-9B67-4C72-A26E-2C3F1D97D588}" type="presOf" srcId="{D2433F02-FD62-43D5-8740-9008578E19C1}" destId="{F34CE6A1-E132-412F-BBAD-C6C513CFA8E1}" srcOrd="0" destOrd="0" presId="urn:microsoft.com/office/officeart/2005/8/layout/pList1"/>
    <dgm:cxn modelId="{D04937FF-2B7B-4391-AF83-CE8284B2A014}" srcId="{D2433F02-FD62-43D5-8740-9008578E19C1}" destId="{2D8B7341-4742-43A3-B136-B757CC764C17}" srcOrd="0" destOrd="0" parTransId="{85E09568-62FB-4FAF-B235-5C6890DAACCB}" sibTransId="{916AEB07-8351-48BA-AD83-8D938050A393}"/>
    <dgm:cxn modelId="{3993C037-97C5-4157-B9F5-1F475E90944D}" type="presOf" srcId="{2D8B7341-4742-43A3-B136-B757CC764C17}" destId="{92B69AF1-89EA-4541-9345-23680B0D7BBE}" srcOrd="0" destOrd="0" presId="urn:microsoft.com/office/officeart/2005/8/layout/pList1"/>
    <dgm:cxn modelId="{85350B7C-13CA-4B4F-80DD-BB90FA1EA6EF}" type="presParOf" srcId="{F34CE6A1-E132-412F-BBAD-C6C513CFA8E1}" destId="{3B947B78-10F8-4B48-8727-E61D583CEE24}" srcOrd="0" destOrd="0" presId="urn:microsoft.com/office/officeart/2005/8/layout/pList1"/>
    <dgm:cxn modelId="{4751D0A8-39F9-4A17-989F-E772A3CB49C9}" type="presParOf" srcId="{3B947B78-10F8-4B48-8727-E61D583CEE24}" destId="{B58C40F0-63F7-4765-95DD-BE6BFD97850A}" srcOrd="0" destOrd="0" presId="urn:microsoft.com/office/officeart/2005/8/layout/pList1"/>
    <dgm:cxn modelId="{9E50366B-F200-497B-A90B-9D71CE038C22}" type="presParOf" srcId="{3B947B78-10F8-4B48-8727-E61D583CEE24}" destId="{92B69AF1-89EA-4541-9345-23680B0D7BB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B7D823-54A1-4571-91CF-E390117CBD6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F1AA2CFE-6D03-48CE-AC97-9598D0730A0C}">
      <dgm:prSet phldrT="[Текст]"/>
      <dgm:spPr/>
      <dgm:t>
        <a:bodyPr/>
        <a:lstStyle/>
        <a:p>
          <a:r>
            <a:rPr lang="en-US" dirty="0"/>
            <a:t>lad</a:t>
          </a:r>
          <a:endParaRPr lang="ru-RU" dirty="0"/>
        </a:p>
      </dgm:t>
    </dgm:pt>
    <dgm:pt modelId="{2FF207AF-C4D2-40E2-A7EC-4E49E635BC8F}" type="parTrans" cxnId="{FEDEE043-CF89-4EB8-8C6B-3F41DC830204}">
      <dgm:prSet/>
      <dgm:spPr/>
      <dgm:t>
        <a:bodyPr/>
        <a:lstStyle/>
        <a:p>
          <a:endParaRPr lang="ru-RU"/>
        </a:p>
      </dgm:t>
    </dgm:pt>
    <dgm:pt modelId="{85562703-7031-4BE4-A2F7-7C226D9285AD}" type="sibTrans" cxnId="{FEDEE043-CF89-4EB8-8C6B-3F41DC830204}">
      <dgm:prSet/>
      <dgm:spPr/>
      <dgm:t>
        <a:bodyPr/>
        <a:lstStyle/>
        <a:p>
          <a:endParaRPr lang="ru-RU"/>
        </a:p>
      </dgm:t>
    </dgm:pt>
    <dgm:pt modelId="{77B725D2-65D6-46D7-B72C-29E2CED7FCD2}" type="pres">
      <dgm:prSet presAssocID="{BCB7D823-54A1-4571-91CF-E390117CBD60}" presName="Name0" presStyleCnt="0">
        <dgm:presLayoutVars>
          <dgm:dir/>
          <dgm:resizeHandles val="exact"/>
        </dgm:presLayoutVars>
      </dgm:prSet>
      <dgm:spPr/>
    </dgm:pt>
    <dgm:pt modelId="{121203FA-A890-41ED-9F12-80BE552F35FB}" type="pres">
      <dgm:prSet presAssocID="{F1AA2CFE-6D03-48CE-AC97-9598D0730A0C}" presName="compNode" presStyleCnt="0"/>
      <dgm:spPr/>
    </dgm:pt>
    <dgm:pt modelId="{5EA70B3F-E397-4FA0-8CF0-8D0CD6BA0006}" type="pres">
      <dgm:prSet presAssocID="{F1AA2CFE-6D03-48CE-AC97-9598D0730A0C}" presName="pictRect" presStyleLbl="node1" presStyleIdx="0" presStyleCnt="1" custScaleX="100042" custScaleY="149797" custLinFactNeighborX="-11634" custLinFactNeighborY="-23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71D16393-C6E7-4D3E-8C64-0CFDDD5C777B}" type="pres">
      <dgm:prSet presAssocID="{F1AA2CFE-6D03-48CE-AC97-9598D0730A0C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4EE5A8-F3FF-4774-BEC5-E982D3E63F14}" type="presOf" srcId="{BCB7D823-54A1-4571-91CF-E390117CBD60}" destId="{77B725D2-65D6-46D7-B72C-29E2CED7FCD2}" srcOrd="0" destOrd="0" presId="urn:microsoft.com/office/officeart/2005/8/layout/pList1"/>
    <dgm:cxn modelId="{FEDEE043-CF89-4EB8-8C6B-3F41DC830204}" srcId="{BCB7D823-54A1-4571-91CF-E390117CBD60}" destId="{F1AA2CFE-6D03-48CE-AC97-9598D0730A0C}" srcOrd="0" destOrd="0" parTransId="{2FF207AF-C4D2-40E2-A7EC-4E49E635BC8F}" sibTransId="{85562703-7031-4BE4-A2F7-7C226D9285AD}"/>
    <dgm:cxn modelId="{41C5ADC5-01B1-4AFE-BB10-EB5E8220FF61}" type="presOf" srcId="{F1AA2CFE-6D03-48CE-AC97-9598D0730A0C}" destId="{71D16393-C6E7-4D3E-8C64-0CFDDD5C777B}" srcOrd="0" destOrd="0" presId="urn:microsoft.com/office/officeart/2005/8/layout/pList1"/>
    <dgm:cxn modelId="{B7663F55-5E6B-4449-A5CE-A16AF060E92F}" type="presParOf" srcId="{77B725D2-65D6-46D7-B72C-29E2CED7FCD2}" destId="{121203FA-A890-41ED-9F12-80BE552F35FB}" srcOrd="0" destOrd="0" presId="urn:microsoft.com/office/officeart/2005/8/layout/pList1"/>
    <dgm:cxn modelId="{232FBBC2-ACEC-49E5-8DC4-C70743533811}" type="presParOf" srcId="{121203FA-A890-41ED-9F12-80BE552F35FB}" destId="{5EA70B3F-E397-4FA0-8CF0-8D0CD6BA0006}" srcOrd="0" destOrd="0" presId="urn:microsoft.com/office/officeart/2005/8/layout/pList1"/>
    <dgm:cxn modelId="{769AE58D-2043-4DB2-9816-D577AC1979F1}" type="presParOf" srcId="{121203FA-A890-41ED-9F12-80BE552F35FB}" destId="{71D16393-C6E7-4D3E-8C64-0CFDDD5C777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2C3371-9D6C-4B5D-B26B-F11A040484F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995C8EB3-C2BB-4207-B714-D7E189BC9A29}">
      <dgm:prSet phldrT="[Текст]"/>
      <dgm:spPr/>
      <dgm:t>
        <a:bodyPr/>
        <a:lstStyle/>
        <a:p>
          <a:r>
            <a:rPr lang="en-US" dirty="0"/>
            <a:t>dosh</a:t>
          </a:r>
          <a:endParaRPr lang="ru-RU" dirty="0"/>
        </a:p>
      </dgm:t>
    </dgm:pt>
    <dgm:pt modelId="{EE64991A-A356-4AA4-8BC3-44F939058AFE}" type="parTrans" cxnId="{619CFC06-41EA-48E1-9367-0696278646E3}">
      <dgm:prSet/>
      <dgm:spPr/>
      <dgm:t>
        <a:bodyPr/>
        <a:lstStyle/>
        <a:p>
          <a:endParaRPr lang="ru-RU"/>
        </a:p>
      </dgm:t>
    </dgm:pt>
    <dgm:pt modelId="{1F36B614-F2BA-4648-A73F-BA31168C6B1E}" type="sibTrans" cxnId="{619CFC06-41EA-48E1-9367-0696278646E3}">
      <dgm:prSet/>
      <dgm:spPr/>
      <dgm:t>
        <a:bodyPr/>
        <a:lstStyle/>
        <a:p>
          <a:endParaRPr lang="ru-RU"/>
        </a:p>
      </dgm:t>
    </dgm:pt>
    <dgm:pt modelId="{B01C4CFE-7829-4DC9-B2DA-90281A928A6D}" type="pres">
      <dgm:prSet presAssocID="{2F2C3371-9D6C-4B5D-B26B-F11A040484FA}" presName="Name0" presStyleCnt="0">
        <dgm:presLayoutVars>
          <dgm:dir/>
          <dgm:resizeHandles val="exact"/>
        </dgm:presLayoutVars>
      </dgm:prSet>
      <dgm:spPr/>
    </dgm:pt>
    <dgm:pt modelId="{B2D25FDF-1DAC-4493-94D1-B232DF1FE3C8}" type="pres">
      <dgm:prSet presAssocID="{995C8EB3-C2BB-4207-B714-D7E189BC9A29}" presName="compNode" presStyleCnt="0"/>
      <dgm:spPr/>
    </dgm:pt>
    <dgm:pt modelId="{4532256C-E298-4BB1-97CE-30A420D54FCE}" type="pres">
      <dgm:prSet presAssocID="{995C8EB3-C2BB-4207-B714-D7E189BC9A29}" presName="pictRect" presStyleLbl="node1" presStyleIdx="0" presStyleCnt="1" custScaleX="146469" custScaleY="111719" custLinFactNeighborX="-882" custLinFactNeighborY="984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E26225BC-CEB2-4945-9850-434F3E625390}" type="pres">
      <dgm:prSet presAssocID="{995C8EB3-C2BB-4207-B714-D7E189BC9A29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24AC31-FF20-418B-AF32-C409B73D693B}" type="presOf" srcId="{2F2C3371-9D6C-4B5D-B26B-F11A040484FA}" destId="{B01C4CFE-7829-4DC9-B2DA-90281A928A6D}" srcOrd="0" destOrd="0" presId="urn:microsoft.com/office/officeart/2005/8/layout/pList1"/>
    <dgm:cxn modelId="{619CFC06-41EA-48E1-9367-0696278646E3}" srcId="{2F2C3371-9D6C-4B5D-B26B-F11A040484FA}" destId="{995C8EB3-C2BB-4207-B714-D7E189BC9A29}" srcOrd="0" destOrd="0" parTransId="{EE64991A-A356-4AA4-8BC3-44F939058AFE}" sibTransId="{1F36B614-F2BA-4648-A73F-BA31168C6B1E}"/>
    <dgm:cxn modelId="{D63C30C9-F835-423E-A8BA-8204D9F620D1}" type="presOf" srcId="{995C8EB3-C2BB-4207-B714-D7E189BC9A29}" destId="{E26225BC-CEB2-4945-9850-434F3E625390}" srcOrd="0" destOrd="0" presId="urn:microsoft.com/office/officeart/2005/8/layout/pList1"/>
    <dgm:cxn modelId="{4F89B330-F052-41E4-B467-366C965DA78B}" type="presParOf" srcId="{B01C4CFE-7829-4DC9-B2DA-90281A928A6D}" destId="{B2D25FDF-1DAC-4493-94D1-B232DF1FE3C8}" srcOrd="0" destOrd="0" presId="urn:microsoft.com/office/officeart/2005/8/layout/pList1"/>
    <dgm:cxn modelId="{818D1D3E-9808-4DA2-9F21-98FC8DA982C3}" type="presParOf" srcId="{B2D25FDF-1DAC-4493-94D1-B232DF1FE3C8}" destId="{4532256C-E298-4BB1-97CE-30A420D54FCE}" srcOrd="0" destOrd="0" presId="urn:microsoft.com/office/officeart/2005/8/layout/pList1"/>
    <dgm:cxn modelId="{1F706CBA-7891-40BA-89CB-FE09F35DCB05}" type="presParOf" srcId="{B2D25FDF-1DAC-4493-94D1-B232DF1FE3C8}" destId="{E26225BC-CEB2-4945-9850-434F3E62539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1E81EA-6196-41FC-A7DC-F1965184FC5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587FD27F-5851-4ED7-B81E-860A1D24057C}">
      <dgm:prSet phldrT="[Текст]"/>
      <dgm:spPr/>
      <dgm:t>
        <a:bodyPr/>
        <a:lstStyle/>
        <a:p>
          <a:r>
            <a:rPr lang="en-US" dirty="0"/>
            <a:t>natter</a:t>
          </a:r>
          <a:endParaRPr lang="ru-RU" dirty="0"/>
        </a:p>
      </dgm:t>
    </dgm:pt>
    <dgm:pt modelId="{85003F56-DB3A-402A-97E0-4A2D5EA3AADD}" type="parTrans" cxnId="{45337B1F-61C8-4496-9B13-A88352A5F92B}">
      <dgm:prSet/>
      <dgm:spPr/>
      <dgm:t>
        <a:bodyPr/>
        <a:lstStyle/>
        <a:p>
          <a:endParaRPr lang="ru-RU"/>
        </a:p>
      </dgm:t>
    </dgm:pt>
    <dgm:pt modelId="{5203AAC4-22D4-4B03-BEFC-F98D95D21A2E}" type="sibTrans" cxnId="{45337B1F-61C8-4496-9B13-A88352A5F92B}">
      <dgm:prSet/>
      <dgm:spPr/>
      <dgm:t>
        <a:bodyPr/>
        <a:lstStyle/>
        <a:p>
          <a:endParaRPr lang="ru-RU"/>
        </a:p>
      </dgm:t>
    </dgm:pt>
    <dgm:pt modelId="{D6BF0C65-EA89-48EA-8711-A504C298AFB8}" type="pres">
      <dgm:prSet presAssocID="{4A1E81EA-6196-41FC-A7DC-F1965184FC54}" presName="Name0" presStyleCnt="0">
        <dgm:presLayoutVars>
          <dgm:dir/>
          <dgm:resizeHandles val="exact"/>
        </dgm:presLayoutVars>
      </dgm:prSet>
      <dgm:spPr/>
    </dgm:pt>
    <dgm:pt modelId="{86CD6335-0DB8-446A-8A53-DFC84EA589EE}" type="pres">
      <dgm:prSet presAssocID="{587FD27F-5851-4ED7-B81E-860A1D24057C}" presName="compNode" presStyleCnt="0"/>
      <dgm:spPr/>
    </dgm:pt>
    <dgm:pt modelId="{42F84703-FFDF-4B54-85CE-6BFA62E8E80E}" type="pres">
      <dgm:prSet presAssocID="{587FD27F-5851-4ED7-B81E-860A1D24057C}" presName="pictRect" presStyleLbl="node1" presStyleIdx="0" presStyleCnt="1" custScaleX="138919" custScaleY="134115" custLinFactNeighborX="2203" custLinFactNeighborY="-10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7F58AF8-6E85-475B-88FE-AA9DE0C90C6D}" type="pres">
      <dgm:prSet presAssocID="{587FD27F-5851-4ED7-B81E-860A1D24057C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337B1F-61C8-4496-9B13-A88352A5F92B}" srcId="{4A1E81EA-6196-41FC-A7DC-F1965184FC54}" destId="{587FD27F-5851-4ED7-B81E-860A1D24057C}" srcOrd="0" destOrd="0" parTransId="{85003F56-DB3A-402A-97E0-4A2D5EA3AADD}" sibTransId="{5203AAC4-22D4-4B03-BEFC-F98D95D21A2E}"/>
    <dgm:cxn modelId="{4C5A2E83-E2FC-4E8A-8578-6314E104FE70}" type="presOf" srcId="{587FD27F-5851-4ED7-B81E-860A1D24057C}" destId="{37F58AF8-6E85-475B-88FE-AA9DE0C90C6D}" srcOrd="0" destOrd="0" presId="urn:microsoft.com/office/officeart/2005/8/layout/pList1"/>
    <dgm:cxn modelId="{9A585769-335C-48F7-9B76-DA3EABC4317A}" type="presOf" srcId="{4A1E81EA-6196-41FC-A7DC-F1965184FC54}" destId="{D6BF0C65-EA89-48EA-8711-A504C298AFB8}" srcOrd="0" destOrd="0" presId="urn:microsoft.com/office/officeart/2005/8/layout/pList1"/>
    <dgm:cxn modelId="{630BED59-C1C1-40EF-8927-6A59CB442AA7}" type="presParOf" srcId="{D6BF0C65-EA89-48EA-8711-A504C298AFB8}" destId="{86CD6335-0DB8-446A-8A53-DFC84EA589EE}" srcOrd="0" destOrd="0" presId="urn:microsoft.com/office/officeart/2005/8/layout/pList1"/>
    <dgm:cxn modelId="{BEB742C0-3232-4D82-9A97-6CC74A9762B4}" type="presParOf" srcId="{86CD6335-0DB8-446A-8A53-DFC84EA589EE}" destId="{42F84703-FFDF-4B54-85CE-6BFA62E8E80E}" srcOrd="0" destOrd="0" presId="urn:microsoft.com/office/officeart/2005/8/layout/pList1"/>
    <dgm:cxn modelId="{E6E7B953-3974-4A1A-913D-7BFBD6F2C7A4}" type="presParOf" srcId="{86CD6335-0DB8-446A-8A53-DFC84EA589EE}" destId="{37F58AF8-6E85-475B-88FE-AA9DE0C90C6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C47FF5-6AD2-457A-9593-D5ED1B56F7F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2_4" csCatId="accent2" phldr="1"/>
      <dgm:spPr/>
    </dgm:pt>
    <dgm:pt modelId="{177CF129-1D24-4D87-985C-0F5A6C758CF4}">
      <dgm:prSet phldrT="[Текст]" phldr="1" custT="1"/>
      <dgm:spPr/>
      <dgm:t>
        <a:bodyPr/>
        <a:lstStyle/>
        <a:p>
          <a:endParaRPr lang="ru-RU" sz="1600" dirty="0"/>
        </a:p>
      </dgm:t>
    </dgm:pt>
    <dgm:pt modelId="{896D2430-8CC2-4AB8-BDF7-B2F8F9CBCFB2}" type="sibTrans" cxnId="{7E406CC1-43CB-400E-99E0-4CA2948784E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CE691316-EC0E-40AC-B8BA-31D6658BA8A6}" type="parTrans" cxnId="{7E406CC1-43CB-400E-99E0-4CA2948784EA}">
      <dgm:prSet/>
      <dgm:spPr/>
      <dgm:t>
        <a:bodyPr/>
        <a:lstStyle/>
        <a:p>
          <a:endParaRPr lang="ru-RU"/>
        </a:p>
      </dgm:t>
    </dgm:pt>
    <dgm:pt modelId="{483ACC49-33B0-4D56-A35A-D7FD187567F3}" type="pres">
      <dgm:prSet presAssocID="{38C47FF5-6AD2-457A-9593-D5ED1B56F7F8}" presName="Name0" presStyleCnt="0">
        <dgm:presLayoutVars>
          <dgm:chMax val="7"/>
          <dgm:chPref val="7"/>
          <dgm:dir/>
        </dgm:presLayoutVars>
      </dgm:prSet>
      <dgm:spPr/>
    </dgm:pt>
    <dgm:pt modelId="{00A3C9CB-4E73-40EE-A8F4-86C6F4BF9295}" type="pres">
      <dgm:prSet presAssocID="{38C47FF5-6AD2-457A-9593-D5ED1B56F7F8}" presName="Name1" presStyleCnt="0"/>
      <dgm:spPr/>
    </dgm:pt>
    <dgm:pt modelId="{49A17BC7-461B-40A2-AD8E-810B409CC849}" type="pres">
      <dgm:prSet presAssocID="{896D2430-8CC2-4AB8-BDF7-B2F8F9CBCFB2}" presName="picture_1" presStyleCnt="0"/>
      <dgm:spPr/>
    </dgm:pt>
    <dgm:pt modelId="{1980044D-8D24-4665-91BF-95CD68CEEC4C}" type="pres">
      <dgm:prSet presAssocID="{896D2430-8CC2-4AB8-BDF7-B2F8F9CBCFB2}" presName="pictureRepeatNode" presStyleLbl="alignImgPlace1" presStyleIdx="0" presStyleCnt="1" custScaleX="136000" custScaleY="128000" custLinFactNeighborX="-10000" custLinFactNeighborY="-1547"/>
      <dgm:spPr/>
      <dgm:t>
        <a:bodyPr/>
        <a:lstStyle/>
        <a:p>
          <a:endParaRPr lang="ru-RU"/>
        </a:p>
      </dgm:t>
    </dgm:pt>
    <dgm:pt modelId="{6B2DBF73-127B-463E-9A50-568F12498E3C}" type="pres">
      <dgm:prSet presAssocID="{177CF129-1D24-4D87-985C-0F5A6C758CF4}" presName="text_1" presStyleLbl="node1" presStyleIdx="0" presStyleCnt="0" custAng="21411897" custFlipHor="1" custScaleX="68750" custScaleY="31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92CB48-B5B8-44E2-96CF-4B9D762BD385}" type="presOf" srcId="{38C47FF5-6AD2-457A-9593-D5ED1B56F7F8}" destId="{483ACC49-33B0-4D56-A35A-D7FD187567F3}" srcOrd="0" destOrd="0" presId="urn:microsoft.com/office/officeart/2008/layout/CircularPictureCallout"/>
    <dgm:cxn modelId="{7E406CC1-43CB-400E-99E0-4CA2948784EA}" srcId="{38C47FF5-6AD2-457A-9593-D5ED1B56F7F8}" destId="{177CF129-1D24-4D87-985C-0F5A6C758CF4}" srcOrd="0" destOrd="0" parTransId="{CE691316-EC0E-40AC-B8BA-31D6658BA8A6}" sibTransId="{896D2430-8CC2-4AB8-BDF7-B2F8F9CBCFB2}"/>
    <dgm:cxn modelId="{A3685FDB-6A16-4237-B7C6-B7C17138798D}" type="presOf" srcId="{177CF129-1D24-4D87-985C-0F5A6C758CF4}" destId="{6B2DBF73-127B-463E-9A50-568F12498E3C}" srcOrd="0" destOrd="0" presId="urn:microsoft.com/office/officeart/2008/layout/CircularPictureCallout"/>
    <dgm:cxn modelId="{C75A92DA-BEB9-4D91-AF66-325365F82340}" type="presOf" srcId="{896D2430-8CC2-4AB8-BDF7-B2F8F9CBCFB2}" destId="{1980044D-8D24-4665-91BF-95CD68CEEC4C}" srcOrd="0" destOrd="0" presId="urn:microsoft.com/office/officeart/2008/layout/CircularPictureCallout"/>
    <dgm:cxn modelId="{6A0751E7-CE0C-4D5B-ABB4-1BA14FC55B5F}" type="presParOf" srcId="{483ACC49-33B0-4D56-A35A-D7FD187567F3}" destId="{00A3C9CB-4E73-40EE-A8F4-86C6F4BF9295}" srcOrd="0" destOrd="0" presId="urn:microsoft.com/office/officeart/2008/layout/CircularPictureCallout"/>
    <dgm:cxn modelId="{BA50A03D-4441-45E0-A589-6867E4E11573}" type="presParOf" srcId="{00A3C9CB-4E73-40EE-A8F4-86C6F4BF9295}" destId="{49A17BC7-461B-40A2-AD8E-810B409CC849}" srcOrd="0" destOrd="0" presId="urn:microsoft.com/office/officeart/2008/layout/CircularPictureCallout"/>
    <dgm:cxn modelId="{C50E2396-E322-488F-AA96-B0618148D176}" type="presParOf" srcId="{49A17BC7-461B-40A2-AD8E-810B409CC849}" destId="{1980044D-8D24-4665-91BF-95CD68CEEC4C}" srcOrd="0" destOrd="0" presId="urn:microsoft.com/office/officeart/2008/layout/CircularPictureCallout"/>
    <dgm:cxn modelId="{FF95C819-6BE2-4962-9282-4F88AC9C2A0A}" type="presParOf" srcId="{00A3C9CB-4E73-40EE-A8F4-86C6F4BF9295}" destId="{6B2DBF73-127B-463E-9A50-568F12498E3C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C40F0-63F7-4765-95DD-BE6BFD97850A}">
      <dsp:nvSpPr>
        <dsp:cNvPr id="0" name=""/>
        <dsp:cNvSpPr/>
      </dsp:nvSpPr>
      <dsp:spPr>
        <a:xfrm>
          <a:off x="441222" y="1019"/>
          <a:ext cx="1493819" cy="102924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69AF1-89EA-4541-9345-23680B0D7BBE}">
      <dsp:nvSpPr>
        <dsp:cNvPr id="0" name=""/>
        <dsp:cNvSpPr/>
      </dsp:nvSpPr>
      <dsp:spPr>
        <a:xfrm>
          <a:off x="441222" y="1030260"/>
          <a:ext cx="1493819" cy="554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fave</a:t>
          </a:r>
          <a:endParaRPr lang="ru-RU" sz="2600" kern="1200" dirty="0"/>
        </a:p>
      </dsp:txBody>
      <dsp:txXfrm>
        <a:off x="441222" y="1030260"/>
        <a:ext cx="1493819" cy="5542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70B3F-E397-4FA0-8CF0-8D0CD6BA0006}">
      <dsp:nvSpPr>
        <dsp:cNvPr id="0" name=""/>
        <dsp:cNvSpPr/>
      </dsp:nvSpPr>
      <dsp:spPr>
        <a:xfrm>
          <a:off x="0" y="45276"/>
          <a:ext cx="1238390" cy="127760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16393-C6E7-4D3E-8C64-0CFDDD5C777B}">
      <dsp:nvSpPr>
        <dsp:cNvPr id="0" name=""/>
        <dsp:cNvSpPr/>
      </dsp:nvSpPr>
      <dsp:spPr>
        <a:xfrm>
          <a:off x="260" y="1130152"/>
          <a:ext cx="1237870" cy="45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lad</a:t>
          </a:r>
          <a:endParaRPr lang="ru-RU" sz="2100" kern="1200" dirty="0"/>
        </a:p>
      </dsp:txBody>
      <dsp:txXfrm>
        <a:off x="260" y="1130152"/>
        <a:ext cx="1237870" cy="459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2256C-E298-4BB1-97CE-30A420D54FCE}">
      <dsp:nvSpPr>
        <dsp:cNvPr id="0" name=""/>
        <dsp:cNvSpPr/>
      </dsp:nvSpPr>
      <dsp:spPr>
        <a:xfrm>
          <a:off x="0" y="114071"/>
          <a:ext cx="1799124" cy="94550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225BC-CEB2-4945-9850-434F3E625390}">
      <dsp:nvSpPr>
        <dsp:cNvPr id="0" name=""/>
        <dsp:cNvSpPr/>
      </dsp:nvSpPr>
      <dsp:spPr>
        <a:xfrm>
          <a:off x="285934" y="926678"/>
          <a:ext cx="1228331" cy="455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dosh</a:t>
          </a:r>
          <a:endParaRPr lang="ru-RU" sz="2100" kern="1200" dirty="0"/>
        </a:p>
      </dsp:txBody>
      <dsp:txXfrm>
        <a:off x="285934" y="926678"/>
        <a:ext cx="1228331" cy="4557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84703-FFDF-4B54-85CE-6BFA62E8E80E}">
      <dsp:nvSpPr>
        <dsp:cNvPr id="0" name=""/>
        <dsp:cNvSpPr/>
      </dsp:nvSpPr>
      <dsp:spPr>
        <a:xfrm>
          <a:off x="125608" y="67"/>
          <a:ext cx="1611940" cy="1072219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58AF8-6E85-475B-88FE-AA9DE0C90C6D}">
      <dsp:nvSpPr>
        <dsp:cNvPr id="0" name=""/>
        <dsp:cNvSpPr/>
      </dsp:nvSpPr>
      <dsp:spPr>
        <a:xfrm>
          <a:off x="325843" y="936756"/>
          <a:ext cx="1160345" cy="430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natter</a:t>
          </a:r>
          <a:endParaRPr lang="ru-RU" sz="2000" kern="1200" dirty="0"/>
        </a:p>
      </dsp:txBody>
      <dsp:txXfrm>
        <a:off x="325843" y="936756"/>
        <a:ext cx="1160345" cy="430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0044D-8D24-4665-91BF-95CD68CEEC4C}">
      <dsp:nvSpPr>
        <dsp:cNvPr id="0" name=""/>
        <dsp:cNvSpPr/>
      </dsp:nvSpPr>
      <dsp:spPr>
        <a:xfrm>
          <a:off x="792087" y="0"/>
          <a:ext cx="4896543" cy="460851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DBF73-127B-463E-9A50-568F12498E3C}">
      <dsp:nvSpPr>
        <dsp:cNvPr id="0" name=""/>
        <dsp:cNvSpPr/>
      </dsp:nvSpPr>
      <dsp:spPr>
        <a:xfrm rot="188103" flipH="1">
          <a:off x="2808311" y="2880320"/>
          <a:ext cx="1584175" cy="37061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08311" y="2880320"/>
        <a:ext cx="1584175" cy="370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5C76E-4329-4994-8CB8-A73FD89AB283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CE08A-B178-49AA-AFF1-0A06DCAE47B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33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CE08A-B178-49AA-AFF1-0A06DCAE47B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61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7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94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1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3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7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6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6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3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8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FFC000"/>
            </a:gs>
            <a:gs pos="100000">
              <a:schemeClr val="accent2">
                <a:lumMod val="40000"/>
                <a:lumOff val="6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91000">
              <a:srgbClr val="FF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5E336-E499-4916-8CDC-A9FE210AE47A}" type="datetimeFigureOut">
              <a:rPr lang="ru-RU" smtClean="0"/>
              <a:t>10.12.2020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1339F-2D60-40EC-A936-0424A3485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74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3.png"/><Relationship Id="rId4" Type="http://schemas.openxmlformats.org/officeDocument/2006/relationships/slide" Target="slide3.xml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21" Type="http://schemas.openxmlformats.org/officeDocument/2006/relationships/diagramLayout" Target="../diagrams/layout4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5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diagramLayout" Target="../diagrams/layout3.xml"/><Relationship Id="rId20" Type="http://schemas.openxmlformats.org/officeDocument/2006/relationships/diagramData" Target="../diagrams/data4.xml"/><Relationship Id="rId1" Type="http://schemas.microsoft.com/office/2007/relationships/media" Target="../media/media1.mp3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microsoft.com/office/2007/relationships/diagramDrawing" Target="../diagrams/drawing4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23" Type="http://schemas.openxmlformats.org/officeDocument/2006/relationships/diagramColors" Target="../diagrams/colors4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44624"/>
            <a:ext cx="7344816" cy="1296145"/>
          </a:xfrm>
          <a:prstGeom prst="cloud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dirty="0"/>
              <a:t>British teenage magazines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508104" y="5445224"/>
            <a:ext cx="3635896" cy="1385218"/>
          </a:xfrm>
        </p:spPr>
        <p:txBody>
          <a:bodyPr>
            <a:normAutofit/>
          </a:bodyPr>
          <a:lstStyle/>
          <a:p>
            <a:r>
              <a:rPr lang="ru-RU" sz="1400" dirty="0"/>
              <a:t>Автор: Стеценко Любовь Павловна</a:t>
            </a:r>
          </a:p>
          <a:p>
            <a:r>
              <a:rPr lang="ru-RU" sz="1400" dirty="0"/>
              <a:t>учитель английского языка </a:t>
            </a:r>
          </a:p>
          <a:p>
            <a:r>
              <a:rPr lang="ru-RU" sz="1400" dirty="0"/>
              <a:t>ГБОУ средняя школа № 97  </a:t>
            </a:r>
          </a:p>
          <a:p>
            <a:r>
              <a:rPr lang="ru-RU" sz="1400" dirty="0"/>
              <a:t>Выборгского района Санкт- Петербурга</a:t>
            </a:r>
          </a:p>
          <a:p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3521360" cy="3777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59" y="1396033"/>
            <a:ext cx="2934169" cy="4191297"/>
          </a:xfrm>
          <a:prstGeom prst="rect">
            <a:avLst/>
          </a:prstGeom>
        </p:spPr>
      </p:pic>
      <p:sp>
        <p:nvSpPr>
          <p:cNvPr id="12" name="5-конечная звезда 11"/>
          <p:cNvSpPr/>
          <p:nvPr/>
        </p:nvSpPr>
        <p:spPr>
          <a:xfrm>
            <a:off x="6876256" y="1684809"/>
            <a:ext cx="626368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5-конечная звезда 12"/>
          <p:cNvSpPr/>
          <p:nvPr/>
        </p:nvSpPr>
        <p:spPr>
          <a:xfrm>
            <a:off x="808835" y="1108745"/>
            <a:ext cx="626368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364084" y="1844824"/>
            <a:ext cx="626368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5-конечная звезда 14"/>
          <p:cNvSpPr/>
          <p:nvPr/>
        </p:nvSpPr>
        <p:spPr>
          <a:xfrm>
            <a:off x="60670" y="2247390"/>
            <a:ext cx="626368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8381783" y="3048498"/>
            <a:ext cx="626368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5-конечная звезда 16"/>
          <p:cNvSpPr/>
          <p:nvPr/>
        </p:nvSpPr>
        <p:spPr>
          <a:xfrm>
            <a:off x="6841109" y="4581128"/>
            <a:ext cx="626368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5-конечная звезда 17"/>
          <p:cNvSpPr/>
          <p:nvPr/>
        </p:nvSpPr>
        <p:spPr>
          <a:xfrm>
            <a:off x="8367708" y="116632"/>
            <a:ext cx="626368" cy="57606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6560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Learning difficulties;</a:t>
            </a:r>
            <a:endParaRPr lang="ru-RU" sz="28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367495"/>
              </p:ext>
            </p:extLst>
          </p:nvPr>
        </p:nvGraphicFramePr>
        <p:xfrm>
          <a:off x="899592" y="2060848"/>
          <a:ext cx="7200799" cy="471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4752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cloud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lvl="0"/>
            <a:r>
              <a:rPr lang="en-US" sz="2800" dirty="0"/>
              <a:t>Bullying at school, at the social nets;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26428"/>
            <a:ext cx="7267525" cy="4631572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860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	Finding the way in life;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6034617" cy="45259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6560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	Love problems;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3"/>
            <a:ext cx="6624737" cy="496855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3600" dirty="0"/>
              <a:t>Russian teenage magazines</a:t>
            </a:r>
            <a:r>
              <a:rPr lang="en-US" sz="2800" dirty="0"/>
              <a:t/>
            </a:r>
            <a:br>
              <a:rPr lang="en-US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2386608" cy="4176464"/>
          </a:xfrm>
          <a:prstGeom prst="verticalScroll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Names</a:t>
            </a:r>
            <a:endParaRPr lang="ru-RU" dirty="0"/>
          </a:p>
          <a:p>
            <a:r>
              <a:rPr lang="en-US" dirty="0"/>
              <a:t>Article</a:t>
            </a:r>
          </a:p>
          <a:p>
            <a:r>
              <a:rPr lang="en-US" dirty="0"/>
              <a:t>Design</a:t>
            </a:r>
            <a:endParaRPr lang="ru-RU" dirty="0"/>
          </a:p>
          <a:p>
            <a:r>
              <a:rPr lang="en-US" dirty="0"/>
              <a:t>Photos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4403229"/>
            <a:ext cx="1837403" cy="245477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78" y="2780928"/>
            <a:ext cx="1646401" cy="24097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60338"/>
            <a:ext cx="1818367" cy="236259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1137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32856"/>
            <a:ext cx="8229600" cy="2044823"/>
          </a:xfrm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Good luck!</a:t>
            </a:r>
            <a:endParaRPr lang="ru-RU" dirty="0"/>
          </a:p>
        </p:txBody>
      </p:sp>
      <p:pic>
        <p:nvPicPr>
          <p:cNvPr id="4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727E4A-8C03-45DA-9892-B7F10470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Список литературы: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233D16-A2ED-4471-A2A6-14FB1DE16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1.Федеральный закон от 3 февраля 2014 г. № 11-ФЗ "О внесении изменений в статью 108 Федерального закона "Об образовании в Российской Федерации"</a:t>
            </a:r>
          </a:p>
          <a:p>
            <a:r>
              <a:rPr lang="ru-RU" dirty="0"/>
              <a:t>2.Сравнительный анализ Закона РФ от 10 июля 1992 г. N 3266-I "Об образовании" и Федерального закона от 29 декабря 2012 г. N 273-ФЗ "Об образовании в Российской Федерации" (подготовлен экспертами компании "Гарант")</a:t>
            </a:r>
          </a:p>
          <a:p>
            <a:r>
              <a:rPr lang="ru-RU" dirty="0"/>
              <a:t>3.Принципы разработки образовательных программ. Предлагаемый материал основан на данных проекта “</a:t>
            </a:r>
            <a:r>
              <a:rPr lang="ru-RU" dirty="0" err="1"/>
              <a:t>Tuning</a:t>
            </a:r>
            <a:r>
              <a:rPr lang="ru-RU" dirty="0"/>
              <a:t> </a:t>
            </a:r>
            <a:r>
              <a:rPr lang="ru-RU" dirty="0" err="1"/>
              <a:t>Educational</a:t>
            </a:r>
            <a:r>
              <a:rPr lang="ru-RU" dirty="0"/>
              <a:t> </a:t>
            </a:r>
            <a:r>
              <a:rPr lang="ru-RU" dirty="0" err="1"/>
              <a:t>Structures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Europe</a:t>
            </a:r>
            <a:r>
              <a:rPr lang="ru-RU" dirty="0"/>
              <a:t>”.</a:t>
            </a:r>
          </a:p>
          <a:p>
            <a:r>
              <a:rPr lang="ru-RU" dirty="0"/>
              <a:t>4. УМК «Spotlight-6» В. Эванс:</a:t>
            </a:r>
          </a:p>
          <a:p>
            <a:r>
              <a:rPr lang="ru-RU" dirty="0"/>
              <a:t>•	Учебник; </a:t>
            </a:r>
          </a:p>
          <a:p>
            <a:r>
              <a:rPr lang="ru-RU" dirty="0"/>
              <a:t>•	Рабочая тетрадь; </a:t>
            </a:r>
          </a:p>
          <a:p>
            <a:r>
              <a:rPr lang="ru-RU" dirty="0"/>
              <a:t>•	Языковой портфель; </a:t>
            </a:r>
          </a:p>
          <a:p>
            <a:r>
              <a:rPr lang="ru-RU" dirty="0"/>
              <a:t>•	Книга для чтения (с CD); </a:t>
            </a:r>
          </a:p>
          <a:p>
            <a:r>
              <a:rPr lang="ru-RU" dirty="0"/>
              <a:t>•	CD для работы в классе; </a:t>
            </a:r>
          </a:p>
          <a:p>
            <a:r>
              <a:rPr lang="ru-RU" dirty="0"/>
              <a:t>•	CD для самостоятельной работы дома; </a:t>
            </a:r>
          </a:p>
          <a:p>
            <a:r>
              <a:rPr lang="ru-RU" dirty="0"/>
              <a:t>М., </a:t>
            </a:r>
            <a:r>
              <a:rPr lang="ru-RU" dirty="0" err="1"/>
              <a:t>Просв</a:t>
            </a:r>
            <a:r>
              <a:rPr lang="ru-RU" dirty="0"/>
              <a:t>., «  </a:t>
            </a:r>
            <a:r>
              <a:rPr lang="ru-RU" dirty="0" err="1"/>
              <a:t>Express</a:t>
            </a:r>
            <a:r>
              <a:rPr lang="ru-RU" dirty="0"/>
              <a:t> </a:t>
            </a:r>
            <a:r>
              <a:rPr lang="ru-RU" dirty="0" err="1"/>
              <a:t>Publishing</a:t>
            </a:r>
            <a:r>
              <a:rPr lang="ru-RU" dirty="0"/>
              <a:t>», 2012</a:t>
            </a:r>
          </a:p>
          <a:p>
            <a:r>
              <a:rPr lang="ru-RU" dirty="0"/>
              <a:t>Авторы : В. Эванс, Дж. Дули, О. </a:t>
            </a:r>
            <a:r>
              <a:rPr lang="ru-RU" dirty="0" err="1"/>
              <a:t>Подоляко</a:t>
            </a:r>
            <a:r>
              <a:rPr lang="ru-RU" dirty="0"/>
              <a:t>, Ю. Ваулина.</a:t>
            </a:r>
          </a:p>
          <a:p>
            <a:r>
              <a:rPr lang="ru-RU" dirty="0"/>
              <a:t>5. </a:t>
            </a:r>
            <a:r>
              <a:rPr lang="ru-RU" dirty="0" err="1"/>
              <a:t>Выборова</a:t>
            </a:r>
            <a:r>
              <a:rPr lang="ru-RU" dirty="0"/>
              <a:t> Г., Махмурян К.,- </a:t>
            </a:r>
            <a:r>
              <a:rPr lang="ru-RU" dirty="0" err="1"/>
              <a:t>Easy</a:t>
            </a:r>
            <a:r>
              <a:rPr lang="ru-RU" dirty="0"/>
              <a:t> </a:t>
            </a:r>
            <a:r>
              <a:rPr lang="ru-RU" dirty="0" err="1"/>
              <a:t>English</a:t>
            </a:r>
            <a:r>
              <a:rPr lang="ru-RU" dirty="0"/>
              <a:t>; изд. М., «АСТ-ПРЕСС КНИГА», 2005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70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Contents: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7931224" cy="4497363"/>
          </a:xfrm>
        </p:spPr>
        <p:txBody>
          <a:bodyPr/>
          <a:lstStyle/>
          <a:p>
            <a:pPr marL="1371600" lvl="3" indent="0">
              <a:buNone/>
            </a:pPr>
            <a:r>
              <a:rPr lang="en-US" dirty="0">
                <a:hlinkClick r:id="rId4" action="ppaction://hlinksldjump"/>
              </a:rPr>
              <a:t>Objective of the lesson</a:t>
            </a:r>
            <a:endParaRPr lang="en-US" dirty="0"/>
          </a:p>
          <a:p>
            <a:pPr marL="1371600" lvl="3" indent="0">
              <a:buNone/>
            </a:pPr>
            <a:r>
              <a:rPr lang="en-US" dirty="0">
                <a:hlinkClick r:id="rId5" action="ppaction://hlinksldjump"/>
              </a:rPr>
              <a:t>Word list</a:t>
            </a:r>
            <a:endParaRPr lang="en-US" dirty="0"/>
          </a:p>
          <a:p>
            <a:pPr marL="1371600" lvl="3" indent="0">
              <a:buNone/>
            </a:pPr>
            <a:r>
              <a:rPr lang="en-US" dirty="0">
                <a:hlinkClick r:id="rId6" action="ppaction://hlinksldjump"/>
              </a:rPr>
              <a:t>1 group</a:t>
            </a:r>
            <a:endParaRPr lang="en-US" dirty="0"/>
          </a:p>
          <a:p>
            <a:pPr marL="1371600" lvl="3" indent="0">
              <a:buNone/>
            </a:pPr>
            <a:r>
              <a:rPr lang="en-US" dirty="0">
                <a:hlinkClick r:id="rId7" action="ppaction://hlinksldjump"/>
              </a:rPr>
              <a:t>2group</a:t>
            </a:r>
            <a:r>
              <a:rPr lang="ru-RU" dirty="0"/>
              <a:t> </a:t>
            </a:r>
            <a:endParaRPr lang="en-US" dirty="0"/>
          </a:p>
          <a:p>
            <a:pPr marL="1371600" lvl="3" indent="0">
              <a:buNone/>
            </a:pPr>
            <a:r>
              <a:rPr lang="en-US" dirty="0">
                <a:hlinkClick r:id="rId8" action="ppaction://hlinksldjump"/>
              </a:rPr>
              <a:t>3 group</a:t>
            </a:r>
            <a:endParaRPr lang="en-US" dirty="0"/>
          </a:p>
          <a:p>
            <a:pPr marL="1371600" lvl="3" indent="0">
              <a:buNone/>
            </a:pPr>
            <a:r>
              <a:rPr lang="en-US" dirty="0">
                <a:hlinkClick r:id="rId9" action="ppaction://hlinksldjump"/>
              </a:rPr>
              <a:t>Russian magazines</a:t>
            </a:r>
            <a:endParaRPr lang="en-US" dirty="0"/>
          </a:p>
          <a:p>
            <a:pPr marL="1371600" lvl="3" indent="0">
              <a:buNone/>
            </a:pPr>
            <a:endParaRPr lang="en-US" dirty="0"/>
          </a:p>
          <a:p>
            <a:pPr marL="1371600" lvl="3" indent="0">
              <a:buNone/>
            </a:pPr>
            <a:endParaRPr lang="ru-RU" dirty="0"/>
          </a:p>
        </p:txBody>
      </p:sp>
      <p:pic>
        <p:nvPicPr>
          <p:cNvPr id="4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6560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9784" y="188640"/>
            <a:ext cx="8229600" cy="11430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dirty="0"/>
              <a:t>Objective of the lesson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09784" y="2348880"/>
            <a:ext cx="8229600" cy="1540768"/>
          </a:xfrm>
          <a:prstGeom prst="cloud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Discuss in groups and in class contents, design and peculiarities of British teenage magazines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4139952" y="1484784"/>
            <a:ext cx="484632" cy="864096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5-конечная звезда 8"/>
          <p:cNvSpPr/>
          <p:nvPr/>
        </p:nvSpPr>
        <p:spPr>
          <a:xfrm>
            <a:off x="1003829" y="1700808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5-конечная звезда 9"/>
          <p:cNvSpPr/>
          <p:nvPr/>
        </p:nvSpPr>
        <p:spPr>
          <a:xfrm>
            <a:off x="2771800" y="5373216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5-конечная звезда 10"/>
          <p:cNvSpPr/>
          <p:nvPr/>
        </p:nvSpPr>
        <p:spPr>
          <a:xfrm>
            <a:off x="5585019" y="5374446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6840484" y="1592796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85129"/>
            <a:ext cx="2232248" cy="2772871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93" y="4093232"/>
            <a:ext cx="2348880" cy="292494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6560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23528" y="174073"/>
            <a:ext cx="7772400" cy="1166695"/>
          </a:xfrm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Answer the questions:</a:t>
            </a:r>
            <a:endParaRPr lang="ru-RU" sz="2800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228990" y="1909249"/>
            <a:ext cx="4572000" cy="4587835"/>
          </a:xfrm>
          <a:prstGeom prst="horizontalScroll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spAutoFit/>
          </a:bodyPr>
          <a:lstStyle/>
          <a:p>
            <a:r>
              <a:rPr lang="en-US" sz="2000" dirty="0"/>
              <a:t>1. What information do the magazines in the pictures have? </a:t>
            </a:r>
          </a:p>
          <a:p>
            <a:r>
              <a:rPr lang="en-US" sz="2000" dirty="0"/>
              <a:t>2. Who are they for? </a:t>
            </a:r>
          </a:p>
          <a:p>
            <a:r>
              <a:rPr lang="en-US" sz="2000" dirty="0"/>
              <a:t>3. What Russian magazines do you know? </a:t>
            </a:r>
          </a:p>
          <a:p>
            <a:r>
              <a:rPr lang="en-US" sz="2000" dirty="0"/>
              <a:t>4. What articles do you like reading in them? </a:t>
            </a:r>
          </a:p>
          <a:p>
            <a:r>
              <a:rPr lang="en-US" sz="2000" dirty="0"/>
              <a:t>5. Can paper magazines be actual today? Why (not)? </a:t>
            </a:r>
          </a:p>
          <a:p>
            <a:r>
              <a:rPr lang="en-US" sz="2000" dirty="0"/>
              <a:t>6. Do you read the Internet magazines?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4030358" y="1420046"/>
            <a:ext cx="484632" cy="97840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69856" y="2132856"/>
            <a:ext cx="773752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5-конечная звезда 13"/>
          <p:cNvSpPr/>
          <p:nvPr/>
        </p:nvSpPr>
        <p:spPr>
          <a:xfrm>
            <a:off x="1066938" y="4437112"/>
            <a:ext cx="773752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5-конечная звезда 14"/>
          <p:cNvSpPr/>
          <p:nvPr/>
        </p:nvSpPr>
        <p:spPr>
          <a:xfrm>
            <a:off x="7119327" y="4437112"/>
            <a:ext cx="773752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7956376" y="2038414"/>
            <a:ext cx="773752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390" y="6054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2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Watch and discuss the video:</a:t>
            </a:r>
            <a:endParaRPr lang="ru-RU" sz="2800" dirty="0"/>
          </a:p>
        </p:txBody>
      </p:sp>
      <p:pic>
        <p:nvPicPr>
          <p:cNvPr id="4" name="Magazine_Market_-_Opportunity_for_Independent_Retailers_(MosCatalogue.ru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5750" y="1541316"/>
            <a:ext cx="6112594" cy="4584848"/>
          </a:xfrm>
        </p:spPr>
      </p:pic>
      <p:pic>
        <p:nvPicPr>
          <p:cNvPr id="3" name="Приложение_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152129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563" y="325163"/>
            <a:ext cx="8229600" cy="1143000"/>
          </a:xfrm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000" u="sng" dirty="0">
                <a:solidFill>
                  <a:prstClr val="black"/>
                </a:solidFill>
                <a:ea typeface="+mn-ea"/>
                <a:cs typeface="+mn-cs"/>
              </a:rPr>
              <a:t>Word list:</a:t>
            </a:r>
            <a:r>
              <a:rPr lang="ru-RU" sz="3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3871" y="2276873"/>
            <a:ext cx="3538736" cy="4392488"/>
          </a:xfrm>
          <a:prstGeom prst="verticalScroll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dirty="0"/>
              <a:t>glossy cover</a:t>
            </a:r>
            <a:endParaRPr lang="ru-RU" dirty="0"/>
          </a:p>
          <a:p>
            <a:r>
              <a:rPr lang="en-US" dirty="0"/>
              <a:t>celebrity gossip</a:t>
            </a:r>
            <a:endParaRPr lang="ru-RU" dirty="0"/>
          </a:p>
          <a:p>
            <a:r>
              <a:rPr lang="en-US" dirty="0"/>
              <a:t>instead</a:t>
            </a:r>
            <a:endParaRPr lang="ru-RU" dirty="0"/>
          </a:p>
          <a:p>
            <a:r>
              <a:rPr lang="en-US" dirty="0"/>
              <a:t>may/might</a:t>
            </a:r>
            <a:endParaRPr lang="ru-RU" dirty="0"/>
          </a:p>
          <a:p>
            <a:r>
              <a:rPr lang="en-US" dirty="0"/>
              <a:t>to contain</a:t>
            </a:r>
            <a:endParaRPr lang="ru-RU" dirty="0"/>
          </a:p>
          <a:p>
            <a:r>
              <a:rPr lang="en-US" dirty="0"/>
              <a:t>attractive</a:t>
            </a:r>
            <a:endParaRPr lang="ru-RU" dirty="0"/>
          </a:p>
          <a:p>
            <a:r>
              <a:rPr lang="en-US" dirty="0"/>
              <a:t>on a serious note</a:t>
            </a:r>
            <a:endParaRPr lang="ru-RU" dirty="0"/>
          </a:p>
          <a:p>
            <a:r>
              <a:rPr lang="en-US" dirty="0"/>
              <a:t>solution</a:t>
            </a:r>
            <a:endParaRPr lang="ru-RU" dirty="0"/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3970923" y="1484784"/>
            <a:ext cx="484632" cy="79208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5-конечная звезда 4"/>
          <p:cNvSpPr/>
          <p:nvPr/>
        </p:nvSpPr>
        <p:spPr>
          <a:xfrm>
            <a:off x="525107" y="2086000"/>
            <a:ext cx="693791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1385743" y="4365104"/>
            <a:ext cx="693791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6516216" y="4365104"/>
            <a:ext cx="693791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7164288" y="2086000"/>
            <a:ext cx="693791" cy="7200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1 group: find the answers to the questions in the text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2204864"/>
            <a:ext cx="5688632" cy="4565104"/>
          </a:xfrm>
          <a:prstGeom prst="horizontalScroll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 dirty="0"/>
              <a:t>1. When do young people usually read teenage magazines? </a:t>
            </a:r>
            <a:endParaRPr lang="ru-RU" sz="2800" dirty="0"/>
          </a:p>
          <a:p>
            <a:pPr lvl="0"/>
            <a:r>
              <a:rPr lang="en-US" sz="2800" dirty="0"/>
              <a:t>2. What are the popular boys’ /girls’  magazines? </a:t>
            </a:r>
            <a:endParaRPr lang="ru-RU" sz="2800" dirty="0"/>
          </a:p>
          <a:p>
            <a:pPr lvl="0"/>
            <a:r>
              <a:rPr lang="en-US" sz="2800" dirty="0"/>
              <a:t>3. What do they look like? </a:t>
            </a:r>
            <a:endParaRPr lang="ru-RU" sz="2800" dirty="0"/>
          </a:p>
          <a:p>
            <a:r>
              <a:rPr lang="en-US" sz="2800" dirty="0"/>
              <a:t>4. What articles can you meet in these magazine</a:t>
            </a:r>
            <a:endParaRPr lang="ru-RU" sz="28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57676" y="1988840"/>
            <a:ext cx="484632" cy="72008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5-конечная звезда 5"/>
          <p:cNvSpPr/>
          <p:nvPr/>
        </p:nvSpPr>
        <p:spPr>
          <a:xfrm>
            <a:off x="187896" y="2302659"/>
            <a:ext cx="648072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7524328" y="5713773"/>
            <a:ext cx="648072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858587" y="5661248"/>
            <a:ext cx="648072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5-конечная звезда 8"/>
          <p:cNvSpPr/>
          <p:nvPr/>
        </p:nvSpPr>
        <p:spPr>
          <a:xfrm>
            <a:off x="8388424" y="2252529"/>
            <a:ext cx="648072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8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2800" dirty="0"/>
              <a:t>2 group: find Russian equivalents for the following slang words. You may use the presented pictures.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276872"/>
            <a:ext cx="2160240" cy="4464496"/>
          </a:xfrm>
          <a:prstGeom prst="verticalScroll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u="sng" dirty="0"/>
              <a:t>Slang list:</a:t>
            </a:r>
          </a:p>
          <a:p>
            <a:pPr marL="0" indent="0">
              <a:buNone/>
            </a:pPr>
            <a:endParaRPr lang="da-DK" u="sng" dirty="0"/>
          </a:p>
          <a:p>
            <a:r>
              <a:rPr lang="da-DK" dirty="0"/>
              <a:t>fave</a:t>
            </a:r>
          </a:p>
          <a:p>
            <a:r>
              <a:rPr lang="da-DK" dirty="0"/>
              <a:t>lads</a:t>
            </a:r>
          </a:p>
          <a:p>
            <a:r>
              <a:rPr lang="da-DK" dirty="0"/>
              <a:t>dosh</a:t>
            </a:r>
          </a:p>
          <a:p>
            <a:r>
              <a:rPr lang="da-DK" dirty="0"/>
              <a:t>natter</a:t>
            </a:r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6354779"/>
              </p:ext>
            </p:extLst>
          </p:nvPr>
        </p:nvGraphicFramePr>
        <p:xfrm>
          <a:off x="2555776" y="2060848"/>
          <a:ext cx="2376264" cy="158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05790600"/>
              </p:ext>
            </p:extLst>
          </p:nvPr>
        </p:nvGraphicFramePr>
        <p:xfrm>
          <a:off x="3203848" y="3861048"/>
          <a:ext cx="1238391" cy="1654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730310702"/>
              </p:ext>
            </p:extLst>
          </p:nvPr>
        </p:nvGraphicFramePr>
        <p:xfrm>
          <a:off x="6516216" y="1916832"/>
          <a:ext cx="1800200" cy="141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837936054"/>
              </p:ext>
            </p:extLst>
          </p:nvPr>
        </p:nvGraphicFramePr>
        <p:xfrm>
          <a:off x="6516216" y="3933056"/>
          <a:ext cx="18120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15" name="5-конечная звезда 14"/>
          <p:cNvSpPr/>
          <p:nvPr/>
        </p:nvSpPr>
        <p:spPr>
          <a:xfrm>
            <a:off x="4614225" y="2293640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5-конечная звезда 16"/>
          <p:cNvSpPr/>
          <p:nvPr/>
        </p:nvSpPr>
        <p:spPr>
          <a:xfrm>
            <a:off x="4580384" y="4221088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5-конечная звезда 17"/>
          <p:cNvSpPr/>
          <p:nvPr/>
        </p:nvSpPr>
        <p:spPr>
          <a:xfrm>
            <a:off x="8390325" y="4266449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8320495" y="2141240"/>
            <a:ext cx="720080" cy="6480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neonovyy-demon-neon-d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216560" y="555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prstGeom prst="cloud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effectLst/>
                <a:latin typeface="Times New Roman"/>
                <a:ea typeface="Calibri"/>
                <a:cs typeface="Times New Roman"/>
              </a:rPr>
              <a:t>3 group: discuss the problems in your group</a:t>
            </a:r>
            <a:br>
              <a:rPr lang="en-US" sz="2800" dirty="0">
                <a:effectLst/>
                <a:latin typeface="Times New Roman"/>
                <a:ea typeface="Calibri"/>
                <a:cs typeface="Times New Roman"/>
              </a:rPr>
            </a:br>
            <a:r>
              <a:rPr lang="en-US" sz="2000" b="1" u="sng" dirty="0">
                <a:effectLst/>
                <a:latin typeface="Times New Roman"/>
                <a:ea typeface="Calibri"/>
                <a:cs typeface="Times New Roman"/>
              </a:rPr>
              <a:t>1)Relationships with friends, teachers, relatives;</a:t>
            </a:r>
            <a:r>
              <a:rPr lang="ru-RU" sz="2000" b="1" u="sng" dirty="0">
                <a:ea typeface="Calibri"/>
                <a:cs typeface="Times New Roman"/>
              </a:rPr>
              <a:t/>
            </a:r>
            <a:br>
              <a:rPr lang="ru-RU" sz="2000" b="1" u="sng" dirty="0">
                <a:ea typeface="Calibri"/>
                <a:cs typeface="Times New Roman"/>
              </a:rPr>
            </a:br>
            <a:endParaRPr lang="ru-RU" sz="2000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79" y="2708920"/>
            <a:ext cx="7475821" cy="4149080"/>
          </a:xfrm>
          <a:ln w="5715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728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355</Words>
  <Application>Microsoft Office PowerPoint</Application>
  <PresentationFormat>Экран (4:3)</PresentationFormat>
  <Paragraphs>73</Paragraphs>
  <Slides>16</Slides>
  <Notes>1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British teenage magazines </vt:lpstr>
      <vt:lpstr>Contents:</vt:lpstr>
      <vt:lpstr>Objective of the lesson</vt:lpstr>
      <vt:lpstr>Answer the questions:</vt:lpstr>
      <vt:lpstr>Watch and discuss the video:</vt:lpstr>
      <vt:lpstr>Word list: </vt:lpstr>
      <vt:lpstr>1 group: find the answers to the questions in the text</vt:lpstr>
      <vt:lpstr>2 group: find Russian equivalents for the following slang words. You may use the presented pictures.</vt:lpstr>
      <vt:lpstr>3 group: discuss the problems in your group 1)Relationships with friends, teachers, relatives; </vt:lpstr>
      <vt:lpstr>Learning difficulties;</vt:lpstr>
      <vt:lpstr>Bullying at school, at the social nets; </vt:lpstr>
      <vt:lpstr> Finding the way in life;</vt:lpstr>
      <vt:lpstr> Love problems;</vt:lpstr>
      <vt:lpstr> Russian teenage magazines </vt:lpstr>
      <vt:lpstr>Презентация PowerPoint</vt:lpstr>
      <vt:lpstr>Список литературы: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teenage magazines</dc:title>
  <dc:creator>klass28</dc:creator>
  <cp:lastModifiedBy>Надежда</cp:lastModifiedBy>
  <cp:revision>50</cp:revision>
  <dcterms:created xsi:type="dcterms:W3CDTF">2017-04-13T13:06:31Z</dcterms:created>
  <dcterms:modified xsi:type="dcterms:W3CDTF">2020-12-10T08:16:14Z</dcterms:modified>
</cp:coreProperties>
</file>