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6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82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56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23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57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49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6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6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62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9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5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9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7A2E-E3DE-4A32-846A-EB318154F4E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2E6A-9E7F-40DE-9796-45B232E05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4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-siberia.ru/uploads/posts/2011-09/1314942341_1.jpg" TargetMode="External"/><Relationship Id="rId7" Type="http://schemas.openxmlformats.org/officeDocument/2006/relationships/hyperlink" Target="http://medportal.ru/mednovosti/news/2000/03/20/vshivost/" TargetMode="External"/><Relationship Id="rId2" Type="http://schemas.openxmlformats.org/officeDocument/2006/relationships/hyperlink" Target="http://www.floranim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s.kiev.ua/hartz/komari.html" TargetMode="External"/><Relationship Id="rId5" Type="http://schemas.openxmlformats.org/officeDocument/2006/relationships/hyperlink" Target="http://drbormentale.ru/zoo/64-raids/525-" TargetMode="External"/><Relationship Id="rId4" Type="http://schemas.openxmlformats.org/officeDocument/2006/relationships/hyperlink" Target="http://ru.wikipedia.org/wiki/&#1054;&#1074;&#1086;&#1076;_(&#1085;&#1072;&#1089;&#1077;&#1082;&#1086;&#1084;&#1086;&#1077;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37862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МБОУ «СОШ№8»с.Спасское</a:t>
            </a:r>
            <a:br>
              <a:rPr lang="ru-RU" sz="2400" dirty="0" smtClean="0"/>
            </a:br>
            <a:r>
              <a:rPr lang="ru-RU" dirty="0" smtClean="0"/>
              <a:t>Тема: </a:t>
            </a:r>
            <a:r>
              <a:rPr lang="ru-RU" sz="2400" dirty="0" smtClean="0"/>
              <a:t>«</a:t>
            </a:r>
            <a:r>
              <a:rPr lang="ru-RU" dirty="0" smtClean="0"/>
              <a:t>Насекомые-переносчики </a:t>
            </a:r>
            <a:r>
              <a:rPr lang="ru-RU" dirty="0" smtClean="0"/>
              <a:t>опасных болезней и паразиты человека и домашних </a:t>
            </a:r>
            <a:r>
              <a:rPr lang="ru-RU" dirty="0" smtClean="0"/>
              <a:t>животных»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86200"/>
            <a:ext cx="5715008" cy="2971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Подготовил: </a:t>
            </a:r>
            <a:r>
              <a:rPr lang="ru-RU" dirty="0" err="1" smtClean="0">
                <a:solidFill>
                  <a:schemeClr val="tx1"/>
                </a:solidFill>
              </a:rPr>
              <a:t>Капитанюк</a:t>
            </a:r>
            <a:r>
              <a:rPr lang="ru-RU" dirty="0" smtClean="0">
                <a:solidFill>
                  <a:schemeClr val="tx1"/>
                </a:solidFill>
              </a:rPr>
              <a:t> Константин ученик 11 класса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Проверил: учитель биологии </a:t>
            </a:r>
            <a:r>
              <a:rPr lang="ru-RU" dirty="0" err="1" smtClean="0">
                <a:solidFill>
                  <a:schemeClr val="tx1"/>
                </a:solidFill>
              </a:rPr>
              <a:t>Хохрина</a:t>
            </a:r>
            <a:r>
              <a:rPr lang="ru-RU" dirty="0" smtClean="0">
                <a:solidFill>
                  <a:schemeClr val="tx1"/>
                </a:solidFill>
              </a:rPr>
              <a:t> Т.Н.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2016г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81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388" y="1298377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Это крупные кровососущие двукрылые. Самка слепня способна за одно </a:t>
            </a:r>
            <a:r>
              <a:rPr lang="ru-RU" sz="2400" dirty="0" err="1" smtClean="0"/>
              <a:t>кровососание</a:t>
            </a:r>
            <a:r>
              <a:rPr lang="ru-RU" sz="2400" dirty="0" smtClean="0"/>
              <a:t> принять до 200 мг крови, т. е. столько, сколько выпивают 70 комаров или 4000 мокрецов.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2585229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Их вредность усугубляется еще и тем, что в момент </a:t>
            </a:r>
            <a:r>
              <a:rPr lang="ru-RU" sz="2400" dirty="0" err="1" smtClean="0"/>
              <a:t>кровососания</a:t>
            </a:r>
            <a:r>
              <a:rPr lang="ru-RU" sz="2400" dirty="0" smtClean="0"/>
              <a:t> слепни переносят возбудителей сибирской язвы, туляремии, полиомиелита и других тяжелых заболеваний, а также передают некоторые болезни, вызываемые нематодами. 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9" y="2847754"/>
            <a:ext cx="3003637" cy="21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7881" y="553035"/>
            <a:ext cx="5640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Семейство СЛЕПНИ (</a:t>
            </a:r>
            <a:r>
              <a:rPr lang="en-US" sz="3200" dirty="0" err="1" smtClean="0"/>
              <a:t>Tabanidae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3302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http://www.floranimal.ru/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http://travel-siberia.ru/uploads/posts/2011-09/1314942341_1.jpg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Овод_(насекомое)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http://drbormentale.ru/zoo/64-raids/525-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http://www.pets.kiev.ua/hartz/komari.html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http://medportal.ru/mednovosti/news/2000/03/20/vshivost/</a:t>
            </a:r>
            <a:endParaRPr lang="ru-RU" dirty="0" smtClean="0"/>
          </a:p>
          <a:p>
            <a:r>
              <a:rPr lang="en-US" dirty="0" smtClean="0"/>
              <a:t>http://www.kavicom.ru/uploads/images/9a1a186b77e32b20add635d1c839e8b5.jpg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012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ЖИГАЛКА ОСЕННЯЯ (</a:t>
            </a:r>
            <a:r>
              <a:rPr lang="ru-RU" sz="3200" dirty="0" err="1" smtClean="0"/>
              <a:t>Stomoxys</a:t>
            </a:r>
            <a:r>
              <a:rPr lang="ru-RU" sz="3200" dirty="0" smtClean="0"/>
              <a:t> </a:t>
            </a:r>
            <a:r>
              <a:rPr lang="ru-RU" sz="3200" dirty="0" err="1" smtClean="0"/>
              <a:t>calcitrans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788" y="1906902"/>
            <a:ext cx="4309069" cy="32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4509120"/>
            <a:ext cx="4779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надоедливости и назойливости жигалка не уступает комнатной мухе. К счастью, жигалки предпочитают человеку скот.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268760"/>
            <a:ext cx="4725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Эта муха, снабженная колющим хоботком, является кровососом и приносит вред как переносчик возбудителей сибирской язвы, туляремии и других болезней.</a:t>
            </a:r>
          </a:p>
          <a:p>
            <a:r>
              <a:rPr lang="ru-RU" sz="2400" dirty="0" smtClean="0"/>
              <a:t>За один раз муха выпивает количество крови, превышающее вес тела в 1,5-2 раза.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8642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388" y="404664"/>
            <a:ext cx="7868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МУХА ДОМОВАЯ (</a:t>
            </a:r>
            <a:r>
              <a:rPr lang="ru-RU" sz="3200" dirty="0" err="1" smtClean="0"/>
              <a:t>Muscina</a:t>
            </a:r>
            <a:r>
              <a:rPr lang="ru-RU" sz="3200" dirty="0" smtClean="0"/>
              <a:t> </a:t>
            </a:r>
            <a:r>
              <a:rPr lang="ru-RU" sz="3200" dirty="0" err="1" smtClean="0"/>
              <a:t>stabulans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47" y="1352620"/>
            <a:ext cx="396183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072" y="4090432"/>
            <a:ext cx="8247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Взрослые мухи многочисленны в уборных и в помещениях для скота, особенно если там имеются человеческие фекалии. Реже домовая муха встречается в жилых домах. Хотя она в основном питается на фекалиях, но охотно садится и на пищу человека, заражая ее болезнетворными микробами.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308" y="1330778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ачинают свою жизнь как потребители разлагающихся растительных веществ, но затем, окрепнув, начинают питаться личинками других двукрылых, т. е. становятся хищниками.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6954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6104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Комнатные мухи — опасные распространители инфекций. Каждая из них, побывав на фекалиях и различного рода отбросах, несет на поверхности своего тела около 6 миллионов микроорганизмов и не менее 25—28 миллионов в кишечнике. А надо сказать, что болезнетворные бактерии в кишечнике мухи не перевариваются и вполне жизнеспособными выделяются наружу. На мухах были обнаружены бациллы брюшного тифа и паратифа, дизентерийная палочка, холерный вибрион, туберкулезная палочка, споры сибирской язвы, возбудитель дифтерии, а также яйца глистов.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68" y="1134382"/>
            <a:ext cx="3829078" cy="259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4320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же не встречается в дикой природе, вне поселков и городов. Навоз, фекалии, различный мусор — вот те отбросы, где развиваются личинки комнатной мухи — постоянного спутника людских поселений. Поразительна скорость размножения этого вида.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6865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МУХА КОМНАТНАЯ (</a:t>
            </a:r>
            <a:r>
              <a:rPr lang="en-US" sz="3200" dirty="0" err="1" smtClean="0"/>
              <a:t>Musca</a:t>
            </a:r>
            <a:r>
              <a:rPr lang="en-US" sz="3200" dirty="0" smtClean="0"/>
              <a:t> </a:t>
            </a:r>
            <a:r>
              <a:rPr lang="en-US" sz="3200" dirty="0" err="1" smtClean="0"/>
              <a:t>domestica</a:t>
            </a:r>
            <a:r>
              <a:rPr lang="en-US" sz="3200" dirty="0" smtClean="0"/>
              <a:t>)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5718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100138"/>
            <a:ext cx="2190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30534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Личинки комнатной мухи, как и других высших мух, не имеют головы. Они разжижают пищу, выпуская на нее пищеварительные соки, такой способ пищеварения носит название внекишечного. В одном литре конского или коровьего навоза или в таком же количестве кухонных отбросов может одновременно развиться от 1000 до 1500 личинок мух, а в свином навозе — до 4000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9" y="3356992"/>
            <a:ext cx="3862271" cy="267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6319"/>
            <a:ext cx="797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Особенности развития комнатной мухи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87815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5200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первый раз самка напилась крови человека, больного малярией, она становится опасной, так как ее слюна теперь кишит </a:t>
            </a:r>
            <a:r>
              <a:rPr lang="ru-RU" sz="2400" dirty="0" err="1" smtClean="0"/>
              <a:t>спорозоитами</a:t>
            </a:r>
            <a:r>
              <a:rPr lang="ru-RU" sz="2400" dirty="0" smtClean="0"/>
              <a:t> — начальной стадией развития малярийного плазмодия. Повторно насосавшись крови, самка опять теряет интерес к пище до созревания и откладки следующей порции яиц.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9" y="1700808"/>
            <a:ext cx="2600948" cy="41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474" y="83228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КОМАР МАЛЯРИЙНЫЙ  (</a:t>
            </a:r>
            <a:r>
              <a:rPr lang="en-US" sz="2800" dirty="0" smtClean="0"/>
              <a:t>Anopheles </a:t>
            </a:r>
            <a:r>
              <a:rPr lang="en-US" sz="2800" dirty="0" err="1" smtClean="0"/>
              <a:t>maculipennis</a:t>
            </a:r>
            <a:r>
              <a:rPr lang="en-US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2222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4313"/>
            <a:ext cx="4584724" cy="48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7345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Отличительные признаки личинок </a:t>
            </a:r>
          </a:p>
          <a:p>
            <a:pPr algn="ctr"/>
            <a:r>
              <a:rPr lang="ru-RU" sz="3200" dirty="0" smtClean="0"/>
              <a:t>и взрослых особей</a:t>
            </a:r>
          </a:p>
          <a:p>
            <a:pPr algn="ctr"/>
            <a:r>
              <a:rPr lang="ru-RU" sz="3200" dirty="0" smtClean="0"/>
              <a:t> малярийного и </a:t>
            </a:r>
            <a:r>
              <a:rPr lang="ru-RU" sz="3200" dirty="0" err="1" smtClean="0"/>
              <a:t>немалярийных</a:t>
            </a:r>
            <a:r>
              <a:rPr lang="ru-RU" sz="3200" dirty="0" smtClean="0"/>
              <a:t> комаров.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2930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ВОШЬ ЧЕЛОВЕЧЬЯ (</a:t>
            </a:r>
            <a:r>
              <a:rPr lang="en-US" sz="3200" dirty="0" err="1" smtClean="0"/>
              <a:t>Pediculus</a:t>
            </a:r>
            <a:r>
              <a:rPr lang="en-US" sz="3200" dirty="0" smtClean="0"/>
              <a:t> </a:t>
            </a:r>
            <a:r>
              <a:rPr lang="en-US" sz="3200" dirty="0" err="1" smtClean="0"/>
              <a:t>humanus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8345" y="1124744"/>
            <a:ext cx="5347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Чаще всего заражение вшами происходит при тесном контакте, при скученности людей, попадающих в тяжелые антисанитарные условия, лишающие возможности менять одежду, стирать ее, мыться. Человечья вошь, особенно ее платяная форма, передает возбудителей таких опасных болезней, как сыпной тиф, возвратный тиф и ряд других. Особенную опасность представляет сыпной тиф — болезнь, вызываемая поселяющимися внутри клеток микроорганизмами — риккетсиями.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6" y="1340768"/>
            <a:ext cx="2934847" cy="19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8" y="3626440"/>
            <a:ext cx="3502684" cy="27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681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71833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аспространен в Европе, Северной Африке и Азии. Самки этого вида откладывают яйца на волосяной покров животных, главным образом на ноги. Поражается в основном крупный рогатый скот. Через 4—6 дней из яиц выходят личинки и, внедрившись под кожу, начинают сложные миграции в организме животного.. Затем  выходят к месту своего окончательного развития, которое протекает под кожей 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4142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29" y="3268460"/>
            <a:ext cx="2834026" cy="188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9027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Взрослые оводы не питаются. Живут они за счёт питательных веществ, накопленных в личиночной фазе, поэтому жизнь их непродолжительна.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3396" y="580038"/>
            <a:ext cx="5951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ОВОД БЫЧИЙ (</a:t>
            </a:r>
            <a:r>
              <a:rPr lang="en-US" sz="3200" dirty="0" err="1" smtClean="0"/>
              <a:t>Hypoderma</a:t>
            </a:r>
            <a:r>
              <a:rPr lang="en-US" sz="3200" dirty="0" smtClean="0"/>
              <a:t> </a:t>
            </a:r>
            <a:r>
              <a:rPr lang="en-US" sz="3200" dirty="0" err="1" smtClean="0"/>
              <a:t>bovis</a:t>
            </a:r>
            <a:r>
              <a:rPr lang="en-US" sz="3200" dirty="0" smtClean="0"/>
              <a:t>)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98796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690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«СОШ№8»с.Спасское Тема: «Насекомые-переносчики опасных болезней и паразиты человека и домашних животных»</vt:lpstr>
      <vt:lpstr>ЖИГАЛКА ОСЕННЯЯ (Stomoxys calcitrans)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Насекомые-переносчики опасных болезней и паразиты человека и домашних животных.</dc:title>
  <dc:creator>Татьяна</dc:creator>
  <cp:lastModifiedBy>Admin</cp:lastModifiedBy>
  <cp:revision>11</cp:revision>
  <dcterms:created xsi:type="dcterms:W3CDTF">2012-11-27T04:47:41Z</dcterms:created>
  <dcterms:modified xsi:type="dcterms:W3CDTF">2020-12-07T09:37:21Z</dcterms:modified>
</cp:coreProperties>
</file>