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2" r:id="rId4"/>
    <p:sldId id="265" r:id="rId5"/>
    <p:sldId id="263" r:id="rId6"/>
    <p:sldId id="264" r:id="rId7"/>
    <p:sldId id="257" r:id="rId8"/>
    <p:sldId id="268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57" d="100"/>
          <a:sy n="57" d="100"/>
        </p:scale>
        <p:origin x="-1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a757856e3dec1615ade13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1" y="18864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904" y="1484784"/>
            <a:ext cx="7600976" cy="29206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для родителей:</a:t>
            </a:r>
            <a:r>
              <a:rPr lang="ru-RU" sz="4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Эко – кормушек для </a:t>
            </a:r>
            <a:r>
              <a:rPr lang="ru-RU" sz="36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зимующих птиц»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643446"/>
            <a:ext cx="3929090" cy="1857388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оспитатель: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Уланова Олеся Ивановна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85728"/>
            <a:ext cx="7358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учреждения «Детский сад №12 «Семицветик» комбинированного  вида городского округа Стрежевой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6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4405444"/>
            <a:ext cx="4283968" cy="247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Разложить полученную массу по формам и тщательно утрамбовать.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20" y="1484785"/>
            <a:ext cx="357288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16400"/>
            <a:ext cx="3635896" cy="2308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60040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4725143"/>
            <a:ext cx="4032448" cy="21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8417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В полученную форму вставляем трубочки от сока, с целью образования отверстия для веревки и помещаем на день в холодное место или на 2-3 часа в морозильную камеру.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2"/>
          <a:stretch/>
        </p:blipFill>
        <p:spPr>
          <a:xfrm>
            <a:off x="683568" y="2348880"/>
            <a:ext cx="374441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r="4324" b="8413"/>
          <a:stretch/>
        </p:blipFill>
        <p:spPr>
          <a:xfrm>
            <a:off x="4788024" y="1844824"/>
            <a:ext cx="324036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910" y="4725144"/>
            <a:ext cx="3888432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136815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После того как масса застыла и приобрела необходимую крепость нужно аккуратно достать их из формы и продеть в отверстие изделия веревочку или ленту.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68971"/>
            <a:ext cx="3296375" cy="2343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5" y="1958536"/>
            <a:ext cx="352839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r="8958"/>
          <a:stretch/>
        </p:blipFill>
        <p:spPr>
          <a:xfrm>
            <a:off x="4644008" y="1556792"/>
            <a:ext cx="3384376" cy="2417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4579843"/>
            <a:ext cx="3779912" cy="21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Такие Эко – кормушки у нас получились с детьми 2 младшей группы.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3"/>
          <a:stretch/>
        </p:blipFill>
        <p:spPr>
          <a:xfrm>
            <a:off x="611560" y="1364820"/>
            <a:ext cx="3600400" cy="2424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r="11480" b="16107"/>
          <a:stretch/>
        </p:blipFill>
        <p:spPr>
          <a:xfrm>
            <a:off x="4716017" y="1124744"/>
            <a:ext cx="345638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0"/>
          <a:stretch/>
        </p:blipFill>
        <p:spPr>
          <a:xfrm>
            <a:off x="2506007" y="3933056"/>
            <a:ext cx="4056259" cy="2360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8" b="986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4506249"/>
            <a:ext cx="4104456" cy="23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мы повесили на «птичьей столовой» нашего детского сада МДОУ «Семицветик №12».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t="5826" r="7090"/>
          <a:stretch/>
        </p:blipFill>
        <p:spPr>
          <a:xfrm>
            <a:off x="1979712" y="1988840"/>
            <a:ext cx="5328592" cy="364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8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4" y="4429132"/>
            <a:ext cx="3828964" cy="22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424936" cy="2736304"/>
          </a:xfrm>
        </p:spPr>
        <p:txBody>
          <a:bodyPr>
            <a:normAutofit/>
          </a:bodyPr>
          <a:lstStyle/>
          <a:p>
            <a:pPr algn="l"/>
            <a:r>
              <a:rPr 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Привлечь родителей к совместной с детьми продуктивной деятельности, способствовать возникновению познавательной и творческой активности по изготовления Эко-кормушек.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424936" cy="316835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представление детей и родителей о видах кормушек, способах их изготовления из разного материала;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бучить детей приемам изготовление Эко-кормушек;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мелкую моторику рук, творческие способности;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Прививать любовь и заботу к птицам, желание помочь им в зимний период.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ru-RU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5229200"/>
            <a:ext cx="2819077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740352" cy="525658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Покормите птиц зимой!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со всех концов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 вам слетятся, как домой,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Стайки на крыльцо.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Небогаты их корма.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Горсть зерна нужна,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Горсть одна – и не страшна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им зима.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гибнет их- не счесть,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Видеть тяжело.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ведь в нашем сердце есть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для птиц тепло.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Приучите птиц в мороз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 своему окну,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 без песен не пришлось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Нам встречать весну!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096344" cy="3403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5070488"/>
            <a:ext cx="3312368" cy="191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Зимой особенно тяжело приходится нашим пернатым друзьям. В наших силах помочь птицам перезимовать, ведь они нуждаются в нашем внимание и заботе. 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По мнению орнитологов, наибольшую опасность для зимующих птиц представляет не холод, а недостаток пищи. Поэтому и необходимо  мастерить кормушки и организовывать подкормку. 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Кормушки можно изготовить своими руками из различных подручных материалов. Я хочу предложить для вас наиболее доступный способ, который очень понравится как детям,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 и родителям.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5110606"/>
            <a:ext cx="3312368" cy="17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9269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изготовления Эко – кормушек вам потребуется: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Пачка желатина;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Стакан теплой воды;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Смесь семян (можно купить готовый корм для птиц);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Глубокая миска, ложка для смешивания;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Трубочки для сока;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Формочки для теста;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Любая тесьма или шпагат.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86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4869160"/>
            <a:ext cx="381642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создания ЭКО - кормушки: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859216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Для изготовления эко-кормушки в первую очередь делаем «съедобный клей». Для этого разводим пакет быстрорастворимого желатина в теплой воде, ждем примерно 30 мин. до получения густой смеси.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288032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316835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86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4819422"/>
            <a:ext cx="356685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13576" cy="11521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Затем добавляем семечки, пшено, хлопья геркулесовые или можно добавить готовую смесь для птиц.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4266964" cy="2351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240360" cy="2358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9236" r="3607" b="16931"/>
          <a:stretch/>
        </p:blipFill>
        <p:spPr>
          <a:xfrm>
            <a:off x="4788024" y="1484784"/>
            <a:ext cx="3326935" cy="250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31" b="992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4674051"/>
            <a:ext cx="3779912" cy="21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Далее тщательно перемешать смесь до густой массы.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85860"/>
            <a:ext cx="3697613" cy="280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6"/>
            <a:ext cx="3888431" cy="235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7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4584849"/>
            <a:ext cx="4464496" cy="23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Затем смазываем форму маслом, для того чтобы наша смесь легко можно было достать из формы.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600400" cy="316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7"/>
          <a:stretch/>
        </p:blipFill>
        <p:spPr>
          <a:xfrm>
            <a:off x="677067" y="1849054"/>
            <a:ext cx="3836181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209" y="4797153"/>
            <a:ext cx="3659025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396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Мастер-класс для родителей: «Изготовление Эко – кормушек для зимующих птиц» </vt:lpstr>
      <vt:lpstr>                              Цель:  Привлечь родителей к совместной с детьми продуктивной деятельности, способствовать возникновению познавательной и творческой активности по изготовления Эко-кормушек. </vt:lpstr>
      <vt:lpstr>Покормите птиц зимой! Пусть со всех концов К вам слетятся, как домой,  Стайки на крыльцо. Небогаты их корма. Горсть зерна нужна, Горсть одна – и не страшна Будет им зима. Сколько гибнет их- не счесть,  Видеть тяжело. А ведь в нашем сердце есть И для птиц тепло. Приучите птиц в мороз К своему окну, Чтоб без песен не пришлось Нам встречать весну!</vt:lpstr>
      <vt:lpstr>Актуальность.</vt:lpstr>
      <vt:lpstr>Для изготовления Эко – кормушек вам потребуется: </vt:lpstr>
      <vt:lpstr>Этапы создания ЭКО - кормушки:</vt:lpstr>
      <vt:lpstr>2. Затем добавляем семечки, пшено, хлопья геркулесовые или можно добавить готовую смесь для птиц.</vt:lpstr>
      <vt:lpstr>3. Далее тщательно перемешать смесь до густой массы.</vt:lpstr>
      <vt:lpstr>4. Затем смазываем форму маслом, для того чтобы наша смесь легко можно было достать из формы.</vt:lpstr>
      <vt:lpstr>5. Разложить полученную массу по формам и тщательно утрамбовать.</vt:lpstr>
      <vt:lpstr>6. В полученную форму вставляем трубочки от сока, с целью образования отверстия для веревки и помещаем на день в холодное место или на 2-3 часа в морозильную камеру.</vt:lpstr>
      <vt:lpstr>7. После того как масса застыла и приобрела необходимую крепость нужно аккуратно достать их из формы и продеть в отверстие изделия веревочку или ленту.</vt:lpstr>
      <vt:lpstr>8. Такие Эко – кормушки у нас получились с детьми 2 младшей группы.</vt:lpstr>
      <vt:lpstr>Которые мы повесили на «птичьей столовой» нашего детского сада МДОУ «Семицветик №12».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44</cp:revision>
  <dcterms:created xsi:type="dcterms:W3CDTF">2020-11-09T10:48:02Z</dcterms:created>
  <dcterms:modified xsi:type="dcterms:W3CDTF">2020-11-30T04:56:20Z</dcterms:modified>
</cp:coreProperties>
</file>