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notesMasterIdLst>
    <p:notesMasterId r:id="rId24"/>
  </p:notesMasterIdLst>
  <p:sldIdLst>
    <p:sldId id="256" r:id="rId3"/>
    <p:sldId id="330" r:id="rId4"/>
    <p:sldId id="260" r:id="rId5"/>
    <p:sldId id="336" r:id="rId6"/>
    <p:sldId id="342" r:id="rId7"/>
    <p:sldId id="343" r:id="rId8"/>
    <p:sldId id="356" r:id="rId9"/>
    <p:sldId id="348" r:id="rId10"/>
    <p:sldId id="346" r:id="rId11"/>
    <p:sldId id="351" r:id="rId12"/>
    <p:sldId id="352" r:id="rId13"/>
    <p:sldId id="353" r:id="rId14"/>
    <p:sldId id="355" r:id="rId15"/>
    <p:sldId id="363" r:id="rId16"/>
    <p:sldId id="354" r:id="rId17"/>
    <p:sldId id="364" r:id="rId18"/>
    <p:sldId id="365" r:id="rId19"/>
    <p:sldId id="366" r:id="rId20"/>
    <p:sldId id="367" r:id="rId21"/>
    <p:sldId id="360" r:id="rId22"/>
    <p:sldId id="36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33B25-B5E7-4D88-BD7D-85A385D4A41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F7B06B-4251-40E3-8F30-DE658E80F615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ОТКРЫТАЯ</a:t>
          </a:r>
          <a:endParaRPr lang="ru-RU" sz="3200" dirty="0"/>
        </a:p>
      </dgm:t>
    </dgm:pt>
    <dgm:pt modelId="{4BCBD7DA-AA11-4BF6-9DE7-A6381E6A1FAE}" type="parTrans" cxnId="{682A4ABC-0C62-4FCD-9180-4507EBE5AC26}">
      <dgm:prSet/>
      <dgm:spPr/>
      <dgm:t>
        <a:bodyPr/>
        <a:lstStyle/>
        <a:p>
          <a:endParaRPr lang="ru-RU"/>
        </a:p>
      </dgm:t>
    </dgm:pt>
    <dgm:pt modelId="{C2B6DB35-24AE-4359-8801-D77B71A989B5}" type="sibTrans" cxnId="{682A4ABC-0C62-4FCD-9180-4507EBE5AC26}">
      <dgm:prSet/>
      <dgm:spPr/>
      <dgm:t>
        <a:bodyPr/>
        <a:lstStyle/>
        <a:p>
          <a:endParaRPr lang="ru-RU"/>
        </a:p>
      </dgm:t>
    </dgm:pt>
    <dgm:pt modelId="{412EEFC1-79AD-4FBF-B5CA-B2179863FA3C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СКРЫТАЯ</a:t>
          </a:r>
          <a:endParaRPr lang="ru-RU" sz="3200" dirty="0"/>
        </a:p>
      </dgm:t>
    </dgm:pt>
    <dgm:pt modelId="{92614A92-EDED-464C-949C-8FA003E8668E}" type="parTrans" cxnId="{FC4598A2-5003-4F20-AAE0-6638B14A5D75}">
      <dgm:prSet/>
      <dgm:spPr/>
      <dgm:t>
        <a:bodyPr/>
        <a:lstStyle/>
        <a:p>
          <a:endParaRPr lang="ru-RU"/>
        </a:p>
      </dgm:t>
    </dgm:pt>
    <dgm:pt modelId="{5E45AB67-F945-4419-8B77-618AC34CFC0D}" type="sibTrans" cxnId="{FC4598A2-5003-4F20-AAE0-6638B14A5D75}">
      <dgm:prSet/>
      <dgm:spPr/>
      <dgm:t>
        <a:bodyPr/>
        <a:lstStyle/>
        <a:p>
          <a:endParaRPr lang="ru-RU"/>
        </a:p>
      </dgm:t>
    </dgm:pt>
    <dgm:pt modelId="{D70B4B6F-BBCF-4DA5-B376-C6B73695F882}" type="pres">
      <dgm:prSet presAssocID="{DE433B25-B5E7-4D88-BD7D-85A385D4A41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CA31188-77BA-4D0D-A963-C2CE077A27A9}" type="pres">
      <dgm:prSet presAssocID="{DE433B25-B5E7-4D88-BD7D-85A385D4A41B}" presName="Name1" presStyleCnt="0"/>
      <dgm:spPr/>
    </dgm:pt>
    <dgm:pt modelId="{A082EE4C-D408-4D83-ADE5-200DC241AC64}" type="pres">
      <dgm:prSet presAssocID="{DE433B25-B5E7-4D88-BD7D-85A385D4A41B}" presName="cycle" presStyleCnt="0"/>
      <dgm:spPr/>
    </dgm:pt>
    <dgm:pt modelId="{663BD5B8-0CBA-469C-972D-9732A53AF6B9}" type="pres">
      <dgm:prSet presAssocID="{DE433B25-B5E7-4D88-BD7D-85A385D4A41B}" presName="srcNode" presStyleLbl="node1" presStyleIdx="0" presStyleCnt="2"/>
      <dgm:spPr/>
    </dgm:pt>
    <dgm:pt modelId="{A66622F4-44D0-4A3F-A84B-FD5842BDBACE}" type="pres">
      <dgm:prSet presAssocID="{DE433B25-B5E7-4D88-BD7D-85A385D4A41B}" presName="conn" presStyleLbl="parChTrans1D2" presStyleIdx="0" presStyleCnt="1"/>
      <dgm:spPr/>
      <dgm:t>
        <a:bodyPr/>
        <a:lstStyle/>
        <a:p>
          <a:endParaRPr lang="ru-RU"/>
        </a:p>
      </dgm:t>
    </dgm:pt>
    <dgm:pt modelId="{26F2F445-21C9-441B-82AA-DC3306C64CA1}" type="pres">
      <dgm:prSet presAssocID="{DE433B25-B5E7-4D88-BD7D-85A385D4A41B}" presName="extraNode" presStyleLbl="node1" presStyleIdx="0" presStyleCnt="2"/>
      <dgm:spPr/>
    </dgm:pt>
    <dgm:pt modelId="{0097B49B-392F-4929-A587-E374665A26C5}" type="pres">
      <dgm:prSet presAssocID="{DE433B25-B5E7-4D88-BD7D-85A385D4A41B}" presName="dstNode" presStyleLbl="node1" presStyleIdx="0" presStyleCnt="2"/>
      <dgm:spPr/>
    </dgm:pt>
    <dgm:pt modelId="{FC559D16-EA85-4EFC-A133-25F8CC98A637}" type="pres">
      <dgm:prSet presAssocID="{7FF7B06B-4251-40E3-8F30-DE658E80F61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84704-C813-467E-A70C-AEBAE7053F89}" type="pres">
      <dgm:prSet presAssocID="{7FF7B06B-4251-40E3-8F30-DE658E80F615}" presName="accent_1" presStyleCnt="0"/>
      <dgm:spPr/>
    </dgm:pt>
    <dgm:pt modelId="{DF5F8D25-8304-4023-B56F-5E3C2E7AA094}" type="pres">
      <dgm:prSet presAssocID="{7FF7B06B-4251-40E3-8F30-DE658E80F615}" presName="accentRepeatNode" presStyleLbl="solidFgAcc1" presStyleIdx="0" presStyleCnt="2"/>
      <dgm:spPr/>
    </dgm:pt>
    <dgm:pt modelId="{255A79F9-3A7A-45D0-82F3-AEB2BE7A9C3B}" type="pres">
      <dgm:prSet presAssocID="{412EEFC1-79AD-4FBF-B5CA-B2179863FA3C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CBFEB-3ADE-4A1F-9269-7141996B0C84}" type="pres">
      <dgm:prSet presAssocID="{412EEFC1-79AD-4FBF-B5CA-B2179863FA3C}" presName="accent_2" presStyleCnt="0"/>
      <dgm:spPr/>
    </dgm:pt>
    <dgm:pt modelId="{81EDABA4-A4FF-427D-BE02-9C70702083D1}" type="pres">
      <dgm:prSet presAssocID="{412EEFC1-79AD-4FBF-B5CA-B2179863FA3C}" presName="accentRepeatNode" presStyleLbl="solidFgAcc1" presStyleIdx="1" presStyleCnt="2"/>
      <dgm:spPr/>
    </dgm:pt>
  </dgm:ptLst>
  <dgm:cxnLst>
    <dgm:cxn modelId="{FC4598A2-5003-4F20-AAE0-6638B14A5D75}" srcId="{DE433B25-B5E7-4D88-BD7D-85A385D4A41B}" destId="{412EEFC1-79AD-4FBF-B5CA-B2179863FA3C}" srcOrd="1" destOrd="0" parTransId="{92614A92-EDED-464C-949C-8FA003E8668E}" sibTransId="{5E45AB67-F945-4419-8B77-618AC34CFC0D}"/>
    <dgm:cxn modelId="{2AC33973-3C69-40A8-90D9-24964D23A32C}" type="presOf" srcId="{7FF7B06B-4251-40E3-8F30-DE658E80F615}" destId="{FC559D16-EA85-4EFC-A133-25F8CC98A637}" srcOrd="0" destOrd="0" presId="urn:microsoft.com/office/officeart/2008/layout/VerticalCurvedList"/>
    <dgm:cxn modelId="{682A4ABC-0C62-4FCD-9180-4507EBE5AC26}" srcId="{DE433B25-B5E7-4D88-BD7D-85A385D4A41B}" destId="{7FF7B06B-4251-40E3-8F30-DE658E80F615}" srcOrd="0" destOrd="0" parTransId="{4BCBD7DA-AA11-4BF6-9DE7-A6381E6A1FAE}" sibTransId="{C2B6DB35-24AE-4359-8801-D77B71A989B5}"/>
    <dgm:cxn modelId="{90F6235C-10E8-4969-BA80-F17AA9C66B74}" type="presOf" srcId="{C2B6DB35-24AE-4359-8801-D77B71A989B5}" destId="{A66622F4-44D0-4A3F-A84B-FD5842BDBACE}" srcOrd="0" destOrd="0" presId="urn:microsoft.com/office/officeart/2008/layout/VerticalCurvedList"/>
    <dgm:cxn modelId="{DEFC6B14-3FE7-497D-8863-9E6D998C9281}" type="presOf" srcId="{DE433B25-B5E7-4D88-BD7D-85A385D4A41B}" destId="{D70B4B6F-BBCF-4DA5-B376-C6B73695F882}" srcOrd="0" destOrd="0" presId="urn:microsoft.com/office/officeart/2008/layout/VerticalCurvedList"/>
    <dgm:cxn modelId="{78B6D2D7-71FE-49F2-BD36-42AF3D5C7C47}" type="presOf" srcId="{412EEFC1-79AD-4FBF-B5CA-B2179863FA3C}" destId="{255A79F9-3A7A-45D0-82F3-AEB2BE7A9C3B}" srcOrd="0" destOrd="0" presId="urn:microsoft.com/office/officeart/2008/layout/VerticalCurvedList"/>
    <dgm:cxn modelId="{1DB34139-54A6-487C-B11E-0A34210434F1}" type="presParOf" srcId="{D70B4B6F-BBCF-4DA5-B376-C6B73695F882}" destId="{ECA31188-77BA-4D0D-A963-C2CE077A27A9}" srcOrd="0" destOrd="0" presId="urn:microsoft.com/office/officeart/2008/layout/VerticalCurvedList"/>
    <dgm:cxn modelId="{7693004C-5515-42D5-8A2A-0D4918366729}" type="presParOf" srcId="{ECA31188-77BA-4D0D-A963-C2CE077A27A9}" destId="{A082EE4C-D408-4D83-ADE5-200DC241AC64}" srcOrd="0" destOrd="0" presId="urn:microsoft.com/office/officeart/2008/layout/VerticalCurvedList"/>
    <dgm:cxn modelId="{0A9E3F9B-7844-493B-85F3-CEEE59CCD521}" type="presParOf" srcId="{A082EE4C-D408-4D83-ADE5-200DC241AC64}" destId="{663BD5B8-0CBA-469C-972D-9732A53AF6B9}" srcOrd="0" destOrd="0" presId="urn:microsoft.com/office/officeart/2008/layout/VerticalCurvedList"/>
    <dgm:cxn modelId="{34C9D422-CAFD-4FB3-8778-2F7E25B33988}" type="presParOf" srcId="{A082EE4C-D408-4D83-ADE5-200DC241AC64}" destId="{A66622F4-44D0-4A3F-A84B-FD5842BDBACE}" srcOrd="1" destOrd="0" presId="urn:microsoft.com/office/officeart/2008/layout/VerticalCurvedList"/>
    <dgm:cxn modelId="{2D915BD9-8DCB-4258-8747-C4A60DD839A3}" type="presParOf" srcId="{A082EE4C-D408-4D83-ADE5-200DC241AC64}" destId="{26F2F445-21C9-441B-82AA-DC3306C64CA1}" srcOrd="2" destOrd="0" presId="urn:microsoft.com/office/officeart/2008/layout/VerticalCurvedList"/>
    <dgm:cxn modelId="{6A1987A7-A368-4DD5-B33A-01DBCEAD4F07}" type="presParOf" srcId="{A082EE4C-D408-4D83-ADE5-200DC241AC64}" destId="{0097B49B-392F-4929-A587-E374665A26C5}" srcOrd="3" destOrd="0" presId="urn:microsoft.com/office/officeart/2008/layout/VerticalCurvedList"/>
    <dgm:cxn modelId="{940A3B67-C330-4DDC-8B8A-F23941096B41}" type="presParOf" srcId="{ECA31188-77BA-4D0D-A963-C2CE077A27A9}" destId="{FC559D16-EA85-4EFC-A133-25F8CC98A637}" srcOrd="1" destOrd="0" presId="urn:microsoft.com/office/officeart/2008/layout/VerticalCurvedList"/>
    <dgm:cxn modelId="{68F801CF-CEF0-4C4B-B69D-991D62EF5B9C}" type="presParOf" srcId="{ECA31188-77BA-4D0D-A963-C2CE077A27A9}" destId="{DEB84704-C813-467E-A70C-AEBAE7053F89}" srcOrd="2" destOrd="0" presId="urn:microsoft.com/office/officeart/2008/layout/VerticalCurvedList"/>
    <dgm:cxn modelId="{0ECB7D84-E3A1-4D76-BEDF-BC4010F332CF}" type="presParOf" srcId="{DEB84704-C813-467E-A70C-AEBAE7053F89}" destId="{DF5F8D25-8304-4023-B56F-5E3C2E7AA094}" srcOrd="0" destOrd="0" presId="urn:microsoft.com/office/officeart/2008/layout/VerticalCurvedList"/>
    <dgm:cxn modelId="{697D76AE-C516-4582-9F1B-369D2B46F9B7}" type="presParOf" srcId="{ECA31188-77BA-4D0D-A963-C2CE077A27A9}" destId="{255A79F9-3A7A-45D0-82F3-AEB2BE7A9C3B}" srcOrd="3" destOrd="0" presId="urn:microsoft.com/office/officeart/2008/layout/VerticalCurvedList"/>
    <dgm:cxn modelId="{18C16E4F-F1DD-41F0-92FF-87003A3B62AD}" type="presParOf" srcId="{ECA31188-77BA-4D0D-A963-C2CE077A27A9}" destId="{1FFCBFEB-3ADE-4A1F-9269-7141996B0C84}" srcOrd="4" destOrd="0" presId="urn:microsoft.com/office/officeart/2008/layout/VerticalCurvedList"/>
    <dgm:cxn modelId="{F47F33AA-C387-49C9-BD74-4215BC9E36E8}" type="presParOf" srcId="{1FFCBFEB-3ADE-4A1F-9269-7141996B0C84}" destId="{81EDABA4-A4FF-427D-BE02-9C70702083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EBD13-96D7-41A1-AA36-F8770B06AFCA}" type="doc">
      <dgm:prSet loTypeId="urn:microsoft.com/office/officeart/2005/8/layout/process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6E6A7D9-41C2-4FA4-B4C8-663C55644043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УМЕРЕННАЯ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486063-9F86-4548-9145-90D5548EB2B3}" type="parTrans" cxnId="{7455C838-1625-43C8-9528-A1165A3EFF4A}">
      <dgm:prSet/>
      <dgm:spPr/>
      <dgm:t>
        <a:bodyPr/>
        <a:lstStyle/>
        <a:p>
          <a:endParaRPr lang="ru-RU"/>
        </a:p>
      </dgm:t>
    </dgm:pt>
    <dgm:pt modelId="{1FE375A2-59B3-443D-B09D-AED0B8E0F6C0}" type="sibTrans" cxnId="{7455C838-1625-43C8-9528-A1165A3EFF4A}">
      <dgm:prSet/>
      <dgm:spPr/>
      <dgm:t>
        <a:bodyPr/>
        <a:lstStyle/>
        <a:p>
          <a:endParaRPr lang="ru-RU"/>
        </a:p>
      </dgm:t>
    </dgm:pt>
    <dgm:pt modelId="{D974B4CE-BBD7-4E71-B1E4-4CFC79F6FDF2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ГАЛОПИРУЮЩАЯ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1F6107-248B-47CF-98E8-E02CC569ABF4}" type="parTrans" cxnId="{CDC6CFEE-7F5A-4C14-BE35-A4221976F97A}">
      <dgm:prSet/>
      <dgm:spPr/>
      <dgm:t>
        <a:bodyPr/>
        <a:lstStyle/>
        <a:p>
          <a:endParaRPr lang="ru-RU"/>
        </a:p>
      </dgm:t>
    </dgm:pt>
    <dgm:pt modelId="{3518DCCD-9174-4112-BDA0-28F65FFB67D8}" type="sibTrans" cxnId="{CDC6CFEE-7F5A-4C14-BE35-A4221976F97A}">
      <dgm:prSet/>
      <dgm:spPr/>
      <dgm:t>
        <a:bodyPr/>
        <a:lstStyle/>
        <a:p>
          <a:endParaRPr lang="ru-RU"/>
        </a:p>
      </dgm:t>
    </dgm:pt>
    <dgm:pt modelId="{816F771F-4102-43AB-B03C-491D052C6D0C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ГИПЕРИНФЛЯЦИЯ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14647F-F4B2-4DBC-A457-2BD4895202EF}" type="parTrans" cxnId="{718131E1-4B85-4363-92A8-1261372CBEE5}">
      <dgm:prSet/>
      <dgm:spPr/>
      <dgm:t>
        <a:bodyPr/>
        <a:lstStyle/>
        <a:p>
          <a:endParaRPr lang="ru-RU"/>
        </a:p>
      </dgm:t>
    </dgm:pt>
    <dgm:pt modelId="{594DE50F-E825-4C59-96D5-38569928B848}" type="sibTrans" cxnId="{718131E1-4B85-4363-92A8-1261372CBEE5}">
      <dgm:prSet/>
      <dgm:spPr/>
      <dgm:t>
        <a:bodyPr/>
        <a:lstStyle/>
        <a:p>
          <a:endParaRPr lang="ru-RU"/>
        </a:p>
      </dgm:t>
    </dgm:pt>
    <dgm:pt modelId="{E25ADDAD-4C13-485B-BEAB-43772B3E6C15}" type="pres">
      <dgm:prSet presAssocID="{300EBD13-96D7-41A1-AA36-F8770B06A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431B22-99BD-4132-A0B4-F86E2AE725E5}" type="pres">
      <dgm:prSet presAssocID="{816F771F-4102-43AB-B03C-491D052C6D0C}" presName="boxAndChildren" presStyleCnt="0"/>
      <dgm:spPr/>
    </dgm:pt>
    <dgm:pt modelId="{7FBD8D7C-48F5-4EA1-88D9-203CCB14DF44}" type="pres">
      <dgm:prSet presAssocID="{816F771F-4102-43AB-B03C-491D052C6D0C}" presName="parentTextBox" presStyleLbl="node1" presStyleIdx="0" presStyleCnt="3"/>
      <dgm:spPr/>
      <dgm:t>
        <a:bodyPr/>
        <a:lstStyle/>
        <a:p>
          <a:endParaRPr lang="ru-RU"/>
        </a:p>
      </dgm:t>
    </dgm:pt>
    <dgm:pt modelId="{A9238C77-8DC5-4FA1-A03F-E15A8262D96D}" type="pres">
      <dgm:prSet presAssocID="{3518DCCD-9174-4112-BDA0-28F65FFB67D8}" presName="sp" presStyleCnt="0"/>
      <dgm:spPr/>
    </dgm:pt>
    <dgm:pt modelId="{F34D0978-72D6-4125-9A6D-7A2269B7BB55}" type="pres">
      <dgm:prSet presAssocID="{D974B4CE-BBD7-4E71-B1E4-4CFC79F6FDF2}" presName="arrowAndChildren" presStyleCnt="0"/>
      <dgm:spPr/>
    </dgm:pt>
    <dgm:pt modelId="{6D3D6362-61A2-4A30-996D-5517E45FB0FD}" type="pres">
      <dgm:prSet presAssocID="{D974B4CE-BBD7-4E71-B1E4-4CFC79F6FDF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0966EBC-B5DD-4436-8B39-14774E63B301}" type="pres">
      <dgm:prSet presAssocID="{1FE375A2-59B3-443D-B09D-AED0B8E0F6C0}" presName="sp" presStyleCnt="0"/>
      <dgm:spPr/>
    </dgm:pt>
    <dgm:pt modelId="{4C18A859-3B7D-4A0D-95CB-066665601AB4}" type="pres">
      <dgm:prSet presAssocID="{A6E6A7D9-41C2-4FA4-B4C8-663C55644043}" presName="arrowAndChildren" presStyleCnt="0"/>
      <dgm:spPr/>
    </dgm:pt>
    <dgm:pt modelId="{8D0C41D7-D37F-430F-8483-71EFCCD85483}" type="pres">
      <dgm:prSet presAssocID="{A6E6A7D9-41C2-4FA4-B4C8-663C55644043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78EA7035-E782-4DFE-8898-4762C6ED4FDF}" type="presOf" srcId="{D974B4CE-BBD7-4E71-B1E4-4CFC79F6FDF2}" destId="{6D3D6362-61A2-4A30-996D-5517E45FB0FD}" srcOrd="0" destOrd="0" presId="urn:microsoft.com/office/officeart/2005/8/layout/process4"/>
    <dgm:cxn modelId="{38EB2133-30CB-4042-9643-97FF7920F1D1}" type="presOf" srcId="{A6E6A7D9-41C2-4FA4-B4C8-663C55644043}" destId="{8D0C41D7-D37F-430F-8483-71EFCCD85483}" srcOrd="0" destOrd="0" presId="urn:microsoft.com/office/officeart/2005/8/layout/process4"/>
    <dgm:cxn modelId="{718131E1-4B85-4363-92A8-1261372CBEE5}" srcId="{300EBD13-96D7-41A1-AA36-F8770B06AFCA}" destId="{816F771F-4102-43AB-B03C-491D052C6D0C}" srcOrd="2" destOrd="0" parTransId="{F414647F-F4B2-4DBC-A457-2BD4895202EF}" sibTransId="{594DE50F-E825-4C59-96D5-38569928B848}"/>
    <dgm:cxn modelId="{CDC6CFEE-7F5A-4C14-BE35-A4221976F97A}" srcId="{300EBD13-96D7-41A1-AA36-F8770B06AFCA}" destId="{D974B4CE-BBD7-4E71-B1E4-4CFC79F6FDF2}" srcOrd="1" destOrd="0" parTransId="{D41F6107-248B-47CF-98E8-E02CC569ABF4}" sibTransId="{3518DCCD-9174-4112-BDA0-28F65FFB67D8}"/>
    <dgm:cxn modelId="{7455C838-1625-43C8-9528-A1165A3EFF4A}" srcId="{300EBD13-96D7-41A1-AA36-F8770B06AFCA}" destId="{A6E6A7D9-41C2-4FA4-B4C8-663C55644043}" srcOrd="0" destOrd="0" parTransId="{DE486063-9F86-4548-9145-90D5548EB2B3}" sibTransId="{1FE375A2-59B3-443D-B09D-AED0B8E0F6C0}"/>
    <dgm:cxn modelId="{007D3AE7-3479-4777-8E60-CA31A9493F8F}" type="presOf" srcId="{816F771F-4102-43AB-B03C-491D052C6D0C}" destId="{7FBD8D7C-48F5-4EA1-88D9-203CCB14DF44}" srcOrd="0" destOrd="0" presId="urn:microsoft.com/office/officeart/2005/8/layout/process4"/>
    <dgm:cxn modelId="{43DBEFCB-5CC5-4981-9B76-3EE06B29B6A6}" type="presOf" srcId="{300EBD13-96D7-41A1-AA36-F8770B06AFCA}" destId="{E25ADDAD-4C13-485B-BEAB-43772B3E6C15}" srcOrd="0" destOrd="0" presId="urn:microsoft.com/office/officeart/2005/8/layout/process4"/>
    <dgm:cxn modelId="{CC0E45A5-BBDA-4FDA-A2D4-F4464B6E0498}" type="presParOf" srcId="{E25ADDAD-4C13-485B-BEAB-43772B3E6C15}" destId="{4C431B22-99BD-4132-A0B4-F86E2AE725E5}" srcOrd="0" destOrd="0" presId="urn:microsoft.com/office/officeart/2005/8/layout/process4"/>
    <dgm:cxn modelId="{A52B1677-9704-4C69-A425-87D04630B9AF}" type="presParOf" srcId="{4C431B22-99BD-4132-A0B4-F86E2AE725E5}" destId="{7FBD8D7C-48F5-4EA1-88D9-203CCB14DF44}" srcOrd="0" destOrd="0" presId="urn:microsoft.com/office/officeart/2005/8/layout/process4"/>
    <dgm:cxn modelId="{7AF961D2-5A2D-47DF-ADA7-E5281F39BCBE}" type="presParOf" srcId="{E25ADDAD-4C13-485B-BEAB-43772B3E6C15}" destId="{A9238C77-8DC5-4FA1-A03F-E15A8262D96D}" srcOrd="1" destOrd="0" presId="urn:microsoft.com/office/officeart/2005/8/layout/process4"/>
    <dgm:cxn modelId="{01F9B34E-3AB0-4F57-9237-8C25E4A310E0}" type="presParOf" srcId="{E25ADDAD-4C13-485B-BEAB-43772B3E6C15}" destId="{F34D0978-72D6-4125-9A6D-7A2269B7BB55}" srcOrd="2" destOrd="0" presId="urn:microsoft.com/office/officeart/2005/8/layout/process4"/>
    <dgm:cxn modelId="{77955D48-6EDE-43E2-9FC1-7DA5993E9ABB}" type="presParOf" srcId="{F34D0978-72D6-4125-9A6D-7A2269B7BB55}" destId="{6D3D6362-61A2-4A30-996D-5517E45FB0FD}" srcOrd="0" destOrd="0" presId="urn:microsoft.com/office/officeart/2005/8/layout/process4"/>
    <dgm:cxn modelId="{F9B2D52E-AAA3-4C80-89BC-A8E4E10B845C}" type="presParOf" srcId="{E25ADDAD-4C13-485B-BEAB-43772B3E6C15}" destId="{40966EBC-B5DD-4436-8B39-14774E63B301}" srcOrd="3" destOrd="0" presId="urn:microsoft.com/office/officeart/2005/8/layout/process4"/>
    <dgm:cxn modelId="{687EE768-CAA7-4458-9384-69AD8BDF0C3E}" type="presParOf" srcId="{E25ADDAD-4C13-485B-BEAB-43772B3E6C15}" destId="{4C18A859-3B7D-4A0D-95CB-066665601AB4}" srcOrd="4" destOrd="0" presId="urn:microsoft.com/office/officeart/2005/8/layout/process4"/>
    <dgm:cxn modelId="{876A9608-49A4-4AD6-B863-80D762A38840}" type="presParOf" srcId="{4C18A859-3B7D-4A0D-95CB-066665601AB4}" destId="{8D0C41D7-D37F-430F-8483-71EFCCD8548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33B25-B5E7-4D88-BD7D-85A385D4A41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F7B06B-4251-40E3-8F30-DE658E80F615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СБАЛАНСИРОВАННАЯ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CBD7DA-AA11-4BF6-9DE7-A6381E6A1FAE}" type="parTrans" cxnId="{682A4ABC-0C62-4FCD-9180-4507EBE5AC26}">
      <dgm:prSet/>
      <dgm:spPr/>
      <dgm:t>
        <a:bodyPr/>
        <a:lstStyle/>
        <a:p>
          <a:endParaRPr lang="ru-RU"/>
        </a:p>
      </dgm:t>
    </dgm:pt>
    <dgm:pt modelId="{C2B6DB35-24AE-4359-8801-D77B71A989B5}" type="sibTrans" cxnId="{682A4ABC-0C62-4FCD-9180-4507EBE5AC26}">
      <dgm:prSet/>
      <dgm:spPr/>
      <dgm:t>
        <a:bodyPr/>
        <a:lstStyle/>
        <a:p>
          <a:endParaRPr lang="ru-RU"/>
        </a:p>
      </dgm:t>
    </dgm:pt>
    <dgm:pt modelId="{412EEFC1-79AD-4FBF-B5CA-B2179863FA3C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НЕСБАЛАНСИРОВАННАЯ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614A92-EDED-464C-949C-8FA003E8668E}" type="parTrans" cxnId="{FC4598A2-5003-4F20-AAE0-6638B14A5D75}">
      <dgm:prSet/>
      <dgm:spPr/>
      <dgm:t>
        <a:bodyPr/>
        <a:lstStyle/>
        <a:p>
          <a:endParaRPr lang="ru-RU"/>
        </a:p>
      </dgm:t>
    </dgm:pt>
    <dgm:pt modelId="{5E45AB67-F945-4419-8B77-618AC34CFC0D}" type="sibTrans" cxnId="{FC4598A2-5003-4F20-AAE0-6638B14A5D75}">
      <dgm:prSet/>
      <dgm:spPr/>
      <dgm:t>
        <a:bodyPr/>
        <a:lstStyle/>
        <a:p>
          <a:endParaRPr lang="ru-RU"/>
        </a:p>
      </dgm:t>
    </dgm:pt>
    <dgm:pt modelId="{D70B4B6F-BBCF-4DA5-B376-C6B73695F882}" type="pres">
      <dgm:prSet presAssocID="{DE433B25-B5E7-4D88-BD7D-85A385D4A41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CA31188-77BA-4D0D-A963-C2CE077A27A9}" type="pres">
      <dgm:prSet presAssocID="{DE433B25-B5E7-4D88-BD7D-85A385D4A41B}" presName="Name1" presStyleCnt="0"/>
      <dgm:spPr/>
    </dgm:pt>
    <dgm:pt modelId="{A082EE4C-D408-4D83-ADE5-200DC241AC64}" type="pres">
      <dgm:prSet presAssocID="{DE433B25-B5E7-4D88-BD7D-85A385D4A41B}" presName="cycle" presStyleCnt="0"/>
      <dgm:spPr/>
    </dgm:pt>
    <dgm:pt modelId="{663BD5B8-0CBA-469C-972D-9732A53AF6B9}" type="pres">
      <dgm:prSet presAssocID="{DE433B25-B5E7-4D88-BD7D-85A385D4A41B}" presName="srcNode" presStyleLbl="node1" presStyleIdx="0" presStyleCnt="2"/>
      <dgm:spPr/>
    </dgm:pt>
    <dgm:pt modelId="{A66622F4-44D0-4A3F-A84B-FD5842BDBACE}" type="pres">
      <dgm:prSet presAssocID="{DE433B25-B5E7-4D88-BD7D-85A385D4A41B}" presName="conn" presStyleLbl="parChTrans1D2" presStyleIdx="0" presStyleCnt="1"/>
      <dgm:spPr/>
      <dgm:t>
        <a:bodyPr/>
        <a:lstStyle/>
        <a:p>
          <a:endParaRPr lang="ru-RU"/>
        </a:p>
      </dgm:t>
    </dgm:pt>
    <dgm:pt modelId="{26F2F445-21C9-441B-82AA-DC3306C64CA1}" type="pres">
      <dgm:prSet presAssocID="{DE433B25-B5E7-4D88-BD7D-85A385D4A41B}" presName="extraNode" presStyleLbl="node1" presStyleIdx="0" presStyleCnt="2"/>
      <dgm:spPr/>
    </dgm:pt>
    <dgm:pt modelId="{0097B49B-392F-4929-A587-E374665A26C5}" type="pres">
      <dgm:prSet presAssocID="{DE433B25-B5E7-4D88-BD7D-85A385D4A41B}" presName="dstNode" presStyleLbl="node1" presStyleIdx="0" presStyleCnt="2"/>
      <dgm:spPr/>
    </dgm:pt>
    <dgm:pt modelId="{FC559D16-EA85-4EFC-A133-25F8CC98A637}" type="pres">
      <dgm:prSet presAssocID="{7FF7B06B-4251-40E3-8F30-DE658E80F61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84704-C813-467E-A70C-AEBAE7053F89}" type="pres">
      <dgm:prSet presAssocID="{7FF7B06B-4251-40E3-8F30-DE658E80F615}" presName="accent_1" presStyleCnt="0"/>
      <dgm:spPr/>
    </dgm:pt>
    <dgm:pt modelId="{DF5F8D25-8304-4023-B56F-5E3C2E7AA094}" type="pres">
      <dgm:prSet presAssocID="{7FF7B06B-4251-40E3-8F30-DE658E80F615}" presName="accentRepeatNode" presStyleLbl="solidFgAcc1" presStyleIdx="0" presStyleCnt="2"/>
      <dgm:spPr/>
    </dgm:pt>
    <dgm:pt modelId="{255A79F9-3A7A-45D0-82F3-AEB2BE7A9C3B}" type="pres">
      <dgm:prSet presAssocID="{412EEFC1-79AD-4FBF-B5CA-B2179863FA3C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CBFEB-3ADE-4A1F-9269-7141996B0C84}" type="pres">
      <dgm:prSet presAssocID="{412EEFC1-79AD-4FBF-B5CA-B2179863FA3C}" presName="accent_2" presStyleCnt="0"/>
      <dgm:spPr/>
    </dgm:pt>
    <dgm:pt modelId="{81EDABA4-A4FF-427D-BE02-9C70702083D1}" type="pres">
      <dgm:prSet presAssocID="{412EEFC1-79AD-4FBF-B5CA-B2179863FA3C}" presName="accentRepeatNode" presStyleLbl="solidFgAcc1" presStyleIdx="1" presStyleCnt="2"/>
      <dgm:spPr/>
    </dgm:pt>
  </dgm:ptLst>
  <dgm:cxnLst>
    <dgm:cxn modelId="{CC87611E-E2A6-4AB5-9FC3-2F05A3FB71BA}" type="presOf" srcId="{412EEFC1-79AD-4FBF-B5CA-B2179863FA3C}" destId="{255A79F9-3A7A-45D0-82F3-AEB2BE7A9C3B}" srcOrd="0" destOrd="0" presId="urn:microsoft.com/office/officeart/2008/layout/VerticalCurvedList"/>
    <dgm:cxn modelId="{52E1D7CB-AFE1-441B-A713-BC17324269DB}" type="presOf" srcId="{7FF7B06B-4251-40E3-8F30-DE658E80F615}" destId="{FC559D16-EA85-4EFC-A133-25F8CC98A637}" srcOrd="0" destOrd="0" presId="urn:microsoft.com/office/officeart/2008/layout/VerticalCurvedList"/>
    <dgm:cxn modelId="{682A4ABC-0C62-4FCD-9180-4507EBE5AC26}" srcId="{DE433B25-B5E7-4D88-BD7D-85A385D4A41B}" destId="{7FF7B06B-4251-40E3-8F30-DE658E80F615}" srcOrd="0" destOrd="0" parTransId="{4BCBD7DA-AA11-4BF6-9DE7-A6381E6A1FAE}" sibTransId="{C2B6DB35-24AE-4359-8801-D77B71A989B5}"/>
    <dgm:cxn modelId="{FC4598A2-5003-4F20-AAE0-6638B14A5D75}" srcId="{DE433B25-B5E7-4D88-BD7D-85A385D4A41B}" destId="{412EEFC1-79AD-4FBF-B5CA-B2179863FA3C}" srcOrd="1" destOrd="0" parTransId="{92614A92-EDED-464C-949C-8FA003E8668E}" sibTransId="{5E45AB67-F945-4419-8B77-618AC34CFC0D}"/>
    <dgm:cxn modelId="{E3E6DB68-E027-49F7-A092-858571FDDF71}" type="presOf" srcId="{C2B6DB35-24AE-4359-8801-D77B71A989B5}" destId="{A66622F4-44D0-4A3F-A84B-FD5842BDBACE}" srcOrd="0" destOrd="0" presId="urn:microsoft.com/office/officeart/2008/layout/VerticalCurvedList"/>
    <dgm:cxn modelId="{4398EBE6-3E9F-4937-8D4B-58B22B2EA75A}" type="presOf" srcId="{DE433B25-B5E7-4D88-BD7D-85A385D4A41B}" destId="{D70B4B6F-BBCF-4DA5-B376-C6B73695F882}" srcOrd="0" destOrd="0" presId="urn:microsoft.com/office/officeart/2008/layout/VerticalCurvedList"/>
    <dgm:cxn modelId="{E53AF391-0B63-4B96-BA1D-D9102F3C3B70}" type="presParOf" srcId="{D70B4B6F-BBCF-4DA5-B376-C6B73695F882}" destId="{ECA31188-77BA-4D0D-A963-C2CE077A27A9}" srcOrd="0" destOrd="0" presId="urn:microsoft.com/office/officeart/2008/layout/VerticalCurvedList"/>
    <dgm:cxn modelId="{BE82B70D-D3FC-487D-8991-F4D89BBE5034}" type="presParOf" srcId="{ECA31188-77BA-4D0D-A963-C2CE077A27A9}" destId="{A082EE4C-D408-4D83-ADE5-200DC241AC64}" srcOrd="0" destOrd="0" presId="urn:microsoft.com/office/officeart/2008/layout/VerticalCurvedList"/>
    <dgm:cxn modelId="{9105617B-812C-4AC2-9257-EEB7A91AC7F4}" type="presParOf" srcId="{A082EE4C-D408-4D83-ADE5-200DC241AC64}" destId="{663BD5B8-0CBA-469C-972D-9732A53AF6B9}" srcOrd="0" destOrd="0" presId="urn:microsoft.com/office/officeart/2008/layout/VerticalCurvedList"/>
    <dgm:cxn modelId="{EA1481C5-2A84-43D5-89BA-703BA4D58720}" type="presParOf" srcId="{A082EE4C-D408-4D83-ADE5-200DC241AC64}" destId="{A66622F4-44D0-4A3F-A84B-FD5842BDBACE}" srcOrd="1" destOrd="0" presId="urn:microsoft.com/office/officeart/2008/layout/VerticalCurvedList"/>
    <dgm:cxn modelId="{82CD1D2C-D8E3-4162-9F63-3E05D920E09E}" type="presParOf" srcId="{A082EE4C-D408-4D83-ADE5-200DC241AC64}" destId="{26F2F445-21C9-441B-82AA-DC3306C64CA1}" srcOrd="2" destOrd="0" presId="urn:microsoft.com/office/officeart/2008/layout/VerticalCurvedList"/>
    <dgm:cxn modelId="{DD23A8CE-9067-479F-8C7A-7912DA5F06F6}" type="presParOf" srcId="{A082EE4C-D408-4D83-ADE5-200DC241AC64}" destId="{0097B49B-392F-4929-A587-E374665A26C5}" srcOrd="3" destOrd="0" presId="urn:microsoft.com/office/officeart/2008/layout/VerticalCurvedList"/>
    <dgm:cxn modelId="{9F9C2DAD-C7CD-4CB5-B3F4-02532ED36458}" type="presParOf" srcId="{ECA31188-77BA-4D0D-A963-C2CE077A27A9}" destId="{FC559D16-EA85-4EFC-A133-25F8CC98A637}" srcOrd="1" destOrd="0" presId="urn:microsoft.com/office/officeart/2008/layout/VerticalCurvedList"/>
    <dgm:cxn modelId="{A67779D0-F32A-472A-B62C-7E6D5D08FEAA}" type="presParOf" srcId="{ECA31188-77BA-4D0D-A963-C2CE077A27A9}" destId="{DEB84704-C813-467E-A70C-AEBAE7053F89}" srcOrd="2" destOrd="0" presId="urn:microsoft.com/office/officeart/2008/layout/VerticalCurvedList"/>
    <dgm:cxn modelId="{E8036329-9105-4237-A4FE-5526D8C9A6F4}" type="presParOf" srcId="{DEB84704-C813-467E-A70C-AEBAE7053F89}" destId="{DF5F8D25-8304-4023-B56F-5E3C2E7AA094}" srcOrd="0" destOrd="0" presId="urn:microsoft.com/office/officeart/2008/layout/VerticalCurvedList"/>
    <dgm:cxn modelId="{901C1382-A7F0-47A4-A176-28003347CC9B}" type="presParOf" srcId="{ECA31188-77BA-4D0D-A963-C2CE077A27A9}" destId="{255A79F9-3A7A-45D0-82F3-AEB2BE7A9C3B}" srcOrd="3" destOrd="0" presId="urn:microsoft.com/office/officeart/2008/layout/VerticalCurvedList"/>
    <dgm:cxn modelId="{A979A77E-4603-42A8-A6C5-B86064A9C07C}" type="presParOf" srcId="{ECA31188-77BA-4D0D-A963-C2CE077A27A9}" destId="{1FFCBFEB-3ADE-4A1F-9269-7141996B0C84}" srcOrd="4" destOrd="0" presId="urn:microsoft.com/office/officeart/2008/layout/VerticalCurvedList"/>
    <dgm:cxn modelId="{B6F00BA6-B46A-4FFF-9126-1DEB0D6C7E0F}" type="presParOf" srcId="{1FFCBFEB-3ADE-4A1F-9269-7141996B0C84}" destId="{81EDABA4-A4FF-427D-BE02-9C70702083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33B25-B5E7-4D88-BD7D-85A385D4A41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F7B06B-4251-40E3-8F30-DE658E80F615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ПРОГНОЗИРУЕМАЯ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CBD7DA-AA11-4BF6-9DE7-A6381E6A1FAE}" type="parTrans" cxnId="{682A4ABC-0C62-4FCD-9180-4507EBE5AC26}">
      <dgm:prSet/>
      <dgm:spPr/>
      <dgm:t>
        <a:bodyPr/>
        <a:lstStyle/>
        <a:p>
          <a:endParaRPr lang="ru-RU"/>
        </a:p>
      </dgm:t>
    </dgm:pt>
    <dgm:pt modelId="{C2B6DB35-24AE-4359-8801-D77B71A989B5}" type="sibTrans" cxnId="{682A4ABC-0C62-4FCD-9180-4507EBE5AC26}">
      <dgm:prSet/>
      <dgm:spPr/>
      <dgm:t>
        <a:bodyPr/>
        <a:lstStyle/>
        <a:p>
          <a:endParaRPr lang="ru-RU"/>
        </a:p>
      </dgm:t>
    </dgm:pt>
    <dgm:pt modelId="{9E21CA4E-1CF7-4692-B4C3-00AFCD09545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НЕПРОГНОЗИРУЕМАЯ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150788-315C-4844-AA98-27C5217D69E0}" type="parTrans" cxnId="{7AA7775A-9E90-4C6B-8075-9A1031310A64}">
      <dgm:prSet/>
      <dgm:spPr/>
      <dgm:t>
        <a:bodyPr/>
        <a:lstStyle/>
        <a:p>
          <a:endParaRPr lang="ru-RU"/>
        </a:p>
      </dgm:t>
    </dgm:pt>
    <dgm:pt modelId="{650E6E59-A30B-4150-9B1A-AFBFBBDBACCE}" type="sibTrans" cxnId="{7AA7775A-9E90-4C6B-8075-9A1031310A64}">
      <dgm:prSet/>
      <dgm:spPr/>
      <dgm:t>
        <a:bodyPr/>
        <a:lstStyle/>
        <a:p>
          <a:endParaRPr lang="ru-RU"/>
        </a:p>
      </dgm:t>
    </dgm:pt>
    <dgm:pt modelId="{D70B4B6F-BBCF-4DA5-B376-C6B73695F882}" type="pres">
      <dgm:prSet presAssocID="{DE433B25-B5E7-4D88-BD7D-85A385D4A41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CA31188-77BA-4D0D-A963-C2CE077A27A9}" type="pres">
      <dgm:prSet presAssocID="{DE433B25-B5E7-4D88-BD7D-85A385D4A41B}" presName="Name1" presStyleCnt="0"/>
      <dgm:spPr/>
    </dgm:pt>
    <dgm:pt modelId="{A082EE4C-D408-4D83-ADE5-200DC241AC64}" type="pres">
      <dgm:prSet presAssocID="{DE433B25-B5E7-4D88-BD7D-85A385D4A41B}" presName="cycle" presStyleCnt="0"/>
      <dgm:spPr/>
    </dgm:pt>
    <dgm:pt modelId="{663BD5B8-0CBA-469C-972D-9732A53AF6B9}" type="pres">
      <dgm:prSet presAssocID="{DE433B25-B5E7-4D88-BD7D-85A385D4A41B}" presName="srcNode" presStyleLbl="node1" presStyleIdx="0" presStyleCnt="2"/>
      <dgm:spPr/>
    </dgm:pt>
    <dgm:pt modelId="{A66622F4-44D0-4A3F-A84B-FD5842BDBACE}" type="pres">
      <dgm:prSet presAssocID="{DE433B25-B5E7-4D88-BD7D-85A385D4A41B}" presName="conn" presStyleLbl="parChTrans1D2" presStyleIdx="0" presStyleCnt="1"/>
      <dgm:spPr/>
      <dgm:t>
        <a:bodyPr/>
        <a:lstStyle/>
        <a:p>
          <a:endParaRPr lang="ru-RU"/>
        </a:p>
      </dgm:t>
    </dgm:pt>
    <dgm:pt modelId="{26F2F445-21C9-441B-82AA-DC3306C64CA1}" type="pres">
      <dgm:prSet presAssocID="{DE433B25-B5E7-4D88-BD7D-85A385D4A41B}" presName="extraNode" presStyleLbl="node1" presStyleIdx="0" presStyleCnt="2"/>
      <dgm:spPr/>
    </dgm:pt>
    <dgm:pt modelId="{0097B49B-392F-4929-A587-E374665A26C5}" type="pres">
      <dgm:prSet presAssocID="{DE433B25-B5E7-4D88-BD7D-85A385D4A41B}" presName="dstNode" presStyleLbl="node1" presStyleIdx="0" presStyleCnt="2"/>
      <dgm:spPr/>
    </dgm:pt>
    <dgm:pt modelId="{FC559D16-EA85-4EFC-A133-25F8CC98A637}" type="pres">
      <dgm:prSet presAssocID="{7FF7B06B-4251-40E3-8F30-DE658E80F61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84704-C813-467E-A70C-AEBAE7053F89}" type="pres">
      <dgm:prSet presAssocID="{7FF7B06B-4251-40E3-8F30-DE658E80F615}" presName="accent_1" presStyleCnt="0"/>
      <dgm:spPr/>
    </dgm:pt>
    <dgm:pt modelId="{DF5F8D25-8304-4023-B56F-5E3C2E7AA094}" type="pres">
      <dgm:prSet presAssocID="{7FF7B06B-4251-40E3-8F30-DE658E80F615}" presName="accentRepeatNode" presStyleLbl="solidFgAcc1" presStyleIdx="0" presStyleCnt="2"/>
      <dgm:spPr/>
    </dgm:pt>
    <dgm:pt modelId="{DA5CC3D4-3237-4075-A0E7-2F71478263C1}" type="pres">
      <dgm:prSet presAssocID="{9E21CA4E-1CF7-4692-B4C3-00AFCD09545E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EFB0D-A46D-4EC0-A405-E3A379A99EC8}" type="pres">
      <dgm:prSet presAssocID="{9E21CA4E-1CF7-4692-B4C3-00AFCD09545E}" presName="accent_2" presStyleCnt="0"/>
      <dgm:spPr/>
    </dgm:pt>
    <dgm:pt modelId="{98B4470E-8319-4309-9655-49F5F416BF85}" type="pres">
      <dgm:prSet presAssocID="{9E21CA4E-1CF7-4692-B4C3-00AFCD09545E}" presName="accentRepeatNode" presStyleLbl="solidFgAcc1" presStyleIdx="1" presStyleCnt="2"/>
      <dgm:spPr/>
    </dgm:pt>
  </dgm:ptLst>
  <dgm:cxnLst>
    <dgm:cxn modelId="{4A4D1341-BD05-4850-89B0-9886899817AD}" type="presOf" srcId="{DE433B25-B5E7-4D88-BD7D-85A385D4A41B}" destId="{D70B4B6F-BBCF-4DA5-B376-C6B73695F882}" srcOrd="0" destOrd="0" presId="urn:microsoft.com/office/officeart/2008/layout/VerticalCurvedList"/>
    <dgm:cxn modelId="{BE8E7950-7D65-4BFB-AE73-08F7BA3A6B42}" type="presOf" srcId="{9E21CA4E-1CF7-4692-B4C3-00AFCD09545E}" destId="{DA5CC3D4-3237-4075-A0E7-2F71478263C1}" srcOrd="0" destOrd="0" presId="urn:microsoft.com/office/officeart/2008/layout/VerticalCurvedList"/>
    <dgm:cxn modelId="{7AA7775A-9E90-4C6B-8075-9A1031310A64}" srcId="{DE433B25-B5E7-4D88-BD7D-85A385D4A41B}" destId="{9E21CA4E-1CF7-4692-B4C3-00AFCD09545E}" srcOrd="1" destOrd="0" parTransId="{0A150788-315C-4844-AA98-27C5217D69E0}" sibTransId="{650E6E59-A30B-4150-9B1A-AFBFBBDBACCE}"/>
    <dgm:cxn modelId="{682A4ABC-0C62-4FCD-9180-4507EBE5AC26}" srcId="{DE433B25-B5E7-4D88-BD7D-85A385D4A41B}" destId="{7FF7B06B-4251-40E3-8F30-DE658E80F615}" srcOrd="0" destOrd="0" parTransId="{4BCBD7DA-AA11-4BF6-9DE7-A6381E6A1FAE}" sibTransId="{C2B6DB35-24AE-4359-8801-D77B71A989B5}"/>
    <dgm:cxn modelId="{4C047271-E10D-4C0C-BC87-923A0E056A22}" type="presOf" srcId="{C2B6DB35-24AE-4359-8801-D77B71A989B5}" destId="{A66622F4-44D0-4A3F-A84B-FD5842BDBACE}" srcOrd="0" destOrd="0" presId="urn:microsoft.com/office/officeart/2008/layout/VerticalCurvedList"/>
    <dgm:cxn modelId="{3971AD27-856D-46B1-930E-06A99EEA6BB7}" type="presOf" srcId="{7FF7B06B-4251-40E3-8F30-DE658E80F615}" destId="{FC559D16-EA85-4EFC-A133-25F8CC98A637}" srcOrd="0" destOrd="0" presId="urn:microsoft.com/office/officeart/2008/layout/VerticalCurvedList"/>
    <dgm:cxn modelId="{D65C93C8-6BD2-4C8F-973E-2120E21658F1}" type="presParOf" srcId="{D70B4B6F-BBCF-4DA5-B376-C6B73695F882}" destId="{ECA31188-77BA-4D0D-A963-C2CE077A27A9}" srcOrd="0" destOrd="0" presId="urn:microsoft.com/office/officeart/2008/layout/VerticalCurvedList"/>
    <dgm:cxn modelId="{2174C5F8-4EF1-4A9A-A622-50D1E7EB0B97}" type="presParOf" srcId="{ECA31188-77BA-4D0D-A963-C2CE077A27A9}" destId="{A082EE4C-D408-4D83-ADE5-200DC241AC64}" srcOrd="0" destOrd="0" presId="urn:microsoft.com/office/officeart/2008/layout/VerticalCurvedList"/>
    <dgm:cxn modelId="{693649E1-8AA4-48C7-8A81-E6E6C208539A}" type="presParOf" srcId="{A082EE4C-D408-4D83-ADE5-200DC241AC64}" destId="{663BD5B8-0CBA-469C-972D-9732A53AF6B9}" srcOrd="0" destOrd="0" presId="urn:microsoft.com/office/officeart/2008/layout/VerticalCurvedList"/>
    <dgm:cxn modelId="{3C185A69-AD18-418A-B87A-5011AC819DA6}" type="presParOf" srcId="{A082EE4C-D408-4D83-ADE5-200DC241AC64}" destId="{A66622F4-44D0-4A3F-A84B-FD5842BDBACE}" srcOrd="1" destOrd="0" presId="urn:microsoft.com/office/officeart/2008/layout/VerticalCurvedList"/>
    <dgm:cxn modelId="{7B310476-F856-4968-9749-E868DCDC48D0}" type="presParOf" srcId="{A082EE4C-D408-4D83-ADE5-200DC241AC64}" destId="{26F2F445-21C9-441B-82AA-DC3306C64CA1}" srcOrd="2" destOrd="0" presId="urn:microsoft.com/office/officeart/2008/layout/VerticalCurvedList"/>
    <dgm:cxn modelId="{E8CF7F46-37D3-42A5-9577-994C4FB784F0}" type="presParOf" srcId="{A082EE4C-D408-4D83-ADE5-200DC241AC64}" destId="{0097B49B-392F-4929-A587-E374665A26C5}" srcOrd="3" destOrd="0" presId="urn:microsoft.com/office/officeart/2008/layout/VerticalCurvedList"/>
    <dgm:cxn modelId="{2E76809D-B7F6-4B34-9754-EF3E917E87BB}" type="presParOf" srcId="{ECA31188-77BA-4D0D-A963-C2CE077A27A9}" destId="{FC559D16-EA85-4EFC-A133-25F8CC98A637}" srcOrd="1" destOrd="0" presId="urn:microsoft.com/office/officeart/2008/layout/VerticalCurvedList"/>
    <dgm:cxn modelId="{DEAB95E6-3143-45DB-8E9A-73A3FF367C8F}" type="presParOf" srcId="{ECA31188-77BA-4D0D-A963-C2CE077A27A9}" destId="{DEB84704-C813-467E-A70C-AEBAE7053F89}" srcOrd="2" destOrd="0" presId="urn:microsoft.com/office/officeart/2008/layout/VerticalCurvedList"/>
    <dgm:cxn modelId="{06D5D4EC-CAAE-4863-BA1D-AC659D228D74}" type="presParOf" srcId="{DEB84704-C813-467E-A70C-AEBAE7053F89}" destId="{DF5F8D25-8304-4023-B56F-5E3C2E7AA094}" srcOrd="0" destOrd="0" presId="urn:microsoft.com/office/officeart/2008/layout/VerticalCurvedList"/>
    <dgm:cxn modelId="{B9BAD75F-8E28-47BC-A1BB-195E84EA77DF}" type="presParOf" srcId="{ECA31188-77BA-4D0D-A963-C2CE077A27A9}" destId="{DA5CC3D4-3237-4075-A0E7-2F71478263C1}" srcOrd="3" destOrd="0" presId="urn:microsoft.com/office/officeart/2008/layout/VerticalCurvedList"/>
    <dgm:cxn modelId="{614CF969-6301-4398-B661-589551062567}" type="presParOf" srcId="{ECA31188-77BA-4D0D-A963-C2CE077A27A9}" destId="{269EFB0D-A46D-4EC0-A405-E3A379A99EC8}" srcOrd="4" destOrd="0" presId="urn:microsoft.com/office/officeart/2008/layout/VerticalCurvedList"/>
    <dgm:cxn modelId="{ABA9F447-55EC-40D2-A11F-8F4A141C1F8F}" type="presParOf" srcId="{269EFB0D-A46D-4EC0-A405-E3A379A99EC8}" destId="{98B4470E-8319-4309-9655-49F5F416BF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622F4-44D0-4A3F-A84B-FD5842BDBACE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59D16-EA85-4EFC-A133-25F8CC98A637}">
      <dsp:nvSpPr>
        <dsp:cNvPr id="0" name=""/>
        <dsp:cNvSpPr/>
      </dsp:nvSpPr>
      <dsp:spPr>
        <a:xfrm>
          <a:off x="747064" y="580583"/>
          <a:ext cx="5327497" cy="1161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ОТКРЫТАЯ</a:t>
          </a:r>
          <a:endParaRPr lang="ru-RU" sz="3200" kern="1200" dirty="0"/>
        </a:p>
      </dsp:txBody>
      <dsp:txXfrm>
        <a:off x="747064" y="580583"/>
        <a:ext cx="5327497" cy="1161003"/>
      </dsp:txXfrm>
    </dsp:sp>
    <dsp:sp modelId="{DF5F8D25-8304-4023-B56F-5E3C2E7AA094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A79F9-3A7A-45D0-82F3-AEB2BE7A9C3B}">
      <dsp:nvSpPr>
        <dsp:cNvPr id="0" name=""/>
        <dsp:cNvSpPr/>
      </dsp:nvSpPr>
      <dsp:spPr>
        <a:xfrm>
          <a:off x="747064" y="2322413"/>
          <a:ext cx="5327497" cy="1161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СКРЫТАЯ</a:t>
          </a:r>
          <a:endParaRPr lang="ru-RU" sz="3200" kern="1200" dirty="0"/>
        </a:p>
      </dsp:txBody>
      <dsp:txXfrm>
        <a:off x="747064" y="2322413"/>
        <a:ext cx="5327497" cy="1161003"/>
      </dsp:txXfrm>
    </dsp:sp>
    <dsp:sp modelId="{81EDABA4-A4FF-427D-BE02-9C70702083D1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BDC5D-236A-4269-818F-705D88A90A7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99043-CACB-409B-AB1E-0FDAE1805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2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2C66CA-EC05-4CA3-9ED2-1600CEFF0C56}" type="slidenum">
              <a:rPr lang="ru-RU" altLang="ru-RU" smtClean="0">
                <a:solidFill>
                  <a:prstClr val="black"/>
                </a:solidFill>
              </a:rPr>
              <a:pPr eaLnBrk="1" hangingPunct="1"/>
              <a:t>12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2C66CA-EC05-4CA3-9ED2-1600CEFF0C56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2C66CA-EC05-4CA3-9ED2-1600CEFF0C56}" type="slidenum">
              <a:rPr lang="ru-RU" altLang="ru-RU" smtClean="0"/>
              <a:pPr eaLnBrk="1" hangingPunct="1"/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2C66CA-EC05-4CA3-9ED2-1600CEFF0C56}" type="slidenum">
              <a:rPr lang="ru-RU" altLang="ru-RU" smtClean="0"/>
              <a:pPr eaLnBrk="1" hangingPunct="1"/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2C66CA-EC05-4CA3-9ED2-1600CEFF0C56}" type="slidenum">
              <a:rPr lang="ru-RU" altLang="ru-RU" smtClean="0"/>
              <a:pPr eaLnBrk="1" hangingPunct="1"/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2C66CA-EC05-4CA3-9ED2-1600CEFF0C56}" type="slidenum">
              <a:rPr lang="ru-RU" altLang="ru-RU" smtClean="0"/>
              <a:pPr eaLnBrk="1" hangingPunct="1"/>
              <a:t>19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8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01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7656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48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606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90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740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975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6055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86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22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A49553-9615-4BE4-B5A3-7024442763C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5817AB-3526-4791-B3F9-E590A954B5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>
                <a:solidFill>
                  <a:srgbClr val="FFFFFF"/>
                </a:solidFill>
              </a:rPr>
              <a:t>Page </a:t>
            </a:r>
            <a:fld id="{E89AC842-B4D8-401F-994A-3FFC6B4B6B5A}" type="slidenum">
              <a:rPr lang="fr-FR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0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2664296"/>
          </a:xfrm>
        </p:spPr>
        <p:txBody>
          <a:bodyPr>
            <a:noAutofit/>
          </a:bodyPr>
          <a:lstStyle/>
          <a:p>
            <a:pPr algn="ctr"/>
            <a:r>
              <a:rPr lang="ru-RU" sz="4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ФИНАНСОВАЯ ПОЛИТИКА ГОСУДАРСТВА</a:t>
            </a:r>
            <a:endParaRPr lang="ru-RU" sz="4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501008"/>
            <a:ext cx="6400800" cy="1312168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11 </a:t>
            </a:r>
            <a:r>
              <a:rPr lang="ru-RU" sz="3200" b="1" dirty="0" smtClean="0">
                <a:solidFill>
                  <a:schemeClr val="tx1"/>
                </a:solidFill>
              </a:rPr>
              <a:t>класс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r"/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714375" y="260648"/>
            <a:ext cx="7929563" cy="309634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ВИДЫ ИНФЛЯЦИИ                     ПО РАСХОЖДЕНИЮ РОСТА ЦЕН ПО РАЗЛИЧНЫМ ТОВАРНЫМ ГРУППАМ </a:t>
            </a:r>
            <a:endParaRPr lang="ru-RU" sz="4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44655516"/>
              </p:ext>
            </p:extLst>
          </p:nvPr>
        </p:nvGraphicFramePr>
        <p:xfrm>
          <a:off x="1331640" y="3356992"/>
          <a:ext cx="6768752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1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714375" y="260648"/>
            <a:ext cx="7929563" cy="288032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ВИДЫ ИНФЛЯЦИИ                     ПО ПРОГНОЗИРУЕМОСТИ РОСТА ЦЕН</a:t>
            </a:r>
            <a:endParaRPr lang="ru-RU" sz="4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86383917"/>
              </p:ext>
            </p:extLst>
          </p:nvPr>
        </p:nvGraphicFramePr>
        <p:xfrm>
          <a:off x="1331640" y="3356992"/>
          <a:ext cx="6768752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1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828675" y="7199313"/>
            <a:ext cx="80645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000">
              <a:solidFill>
                <a:srgbClr val="808080">
                  <a:lumMod val="10000"/>
                </a:srgbClr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3889" y="332656"/>
            <a:ext cx="4944175" cy="18002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ПОСЛЕДСТВИЯ ИНФЛЯЦИИ</a:t>
            </a:r>
            <a:endParaRPr lang="ru-RU" sz="4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39952" y="1700808"/>
            <a:ext cx="4785868" cy="26642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</a:rPr>
              <a:t>Больше </a:t>
            </a:r>
            <a:r>
              <a:rPr lang="ru-RU" sz="3200" b="1" dirty="0">
                <a:solidFill>
                  <a:srgbClr val="000000"/>
                </a:solidFill>
                <a:latin typeface="Calibri" pitchFamily="34" charset="0"/>
              </a:rPr>
              <a:t>всего от инфляции страдают те, кто получает фиксированные </a:t>
            </a: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</a:rPr>
              <a:t>доходы</a:t>
            </a:r>
            <a:endParaRPr lang="ru-RU" sz="32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2" descr="https://businessman.ru/static/img/a/55045/440507/731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" y="3750172"/>
            <a:ext cx="4296103" cy="28654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4907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Объект 1"/>
          <p:cNvSpPr txBox="1">
            <a:spLocks/>
          </p:cNvSpPr>
          <p:nvPr/>
        </p:nvSpPr>
        <p:spPr bwMode="auto">
          <a:xfrm>
            <a:off x="467544" y="101600"/>
            <a:ext cx="8433569" cy="95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36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СОЦ</a:t>
            </a:r>
            <a:endParaRPr lang="ru-RU" altLang="ru-RU" sz="36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67544" y="145120"/>
            <a:ext cx="7992690" cy="82101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endParaRPr lang="ru-RU" sz="28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83456"/>
            <a:ext cx="81790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ВОЗМОЖНЫЕ ПОСЛЕДСТВИЯ ИНФЛЯЦИИ</a:t>
            </a:r>
            <a:endParaRPr lang="ru-RU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91134"/>
              </p:ext>
            </p:extLst>
          </p:nvPr>
        </p:nvGraphicFramePr>
        <p:xfrm>
          <a:off x="1568735" y="2564904"/>
          <a:ext cx="5976662" cy="154364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04782"/>
                <a:gridCol w="1186080"/>
                <a:gridCol w="1197892"/>
                <a:gridCol w="1187064"/>
                <a:gridCol w="1200844"/>
              </a:tblGrid>
              <a:tr h="77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7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5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828675" y="7199313"/>
            <a:ext cx="80645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00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3889" y="332656"/>
            <a:ext cx="4584135" cy="18002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СОЦИОЛОГИЧЕСКОЕ МИКРОИССЛЕДОВАНИЕ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95139" y="1988840"/>
            <a:ext cx="6298036" cy="20882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Способы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рационального поведения субъектов экономики в условиях роста инфляции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014857"/>
              </p:ext>
            </p:extLst>
          </p:nvPr>
        </p:nvGraphicFramePr>
        <p:xfrm>
          <a:off x="6084168" y="132611"/>
          <a:ext cx="2448272" cy="2000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4" imgW="2305202" imgH="1884578" progId="MS_ClipArt_Gallery.2">
                  <p:embed/>
                </p:oleObj>
              </mc:Choice>
              <mc:Fallback>
                <p:oleObj name="Clip" r:id="rId4" imgW="2305202" imgH="1884578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132611"/>
                        <a:ext cx="2448272" cy="2000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0" descr="http://gazetaingush.ru/sites/default/files/pubs/ekonomika/20181226-dinamika-cen-na-ovoshchi-perestala-sderzhivat-rost-inflyacii-v-skfo-v-noyabre-tekushchego/inflyaciya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" y="4170158"/>
            <a:ext cx="4440119" cy="24827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9095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188641"/>
            <a:ext cx="7710683" cy="223224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УМЕРЕННАЯ ИНФЛЯЦИЯ                  полезна </a:t>
            </a:r>
            <a:r>
              <a:rPr lang="ru-RU" sz="32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для </a:t>
            </a:r>
            <a:r>
              <a:rPr lang="ru-RU" sz="32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экономики,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т</a:t>
            </a:r>
            <a:r>
              <a:rPr lang="ru-RU" sz="3200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ак </a:t>
            </a:r>
            <a:r>
              <a:rPr lang="ru-RU" sz="32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как рост денежной массы: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3996" y="2852936"/>
            <a:ext cx="7710683" cy="2736304"/>
          </a:xfrm>
          <a:prstGeom prst="roundRect">
            <a:avLst/>
          </a:prstGeom>
          <a:solidFill>
            <a:srgbClr val="918485">
              <a:lumMod val="20000"/>
              <a:lumOff val="80000"/>
            </a:srgbClr>
          </a:solidFill>
          <a:ln w="12700" cap="flat" cmpd="sng" algn="ctr">
            <a:solidFill>
              <a:srgbClr val="855D5D">
                <a:lumMod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i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стимулирует деловую </a:t>
            </a:r>
            <a:r>
              <a:rPr lang="ru-RU" sz="3200" b="1" i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активность</a:t>
            </a:r>
            <a:endParaRPr lang="ru-RU" sz="3200" b="1" i="1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i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способствует экономическому </a:t>
            </a:r>
            <a:r>
              <a:rPr lang="ru-RU" sz="3200" b="1" i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росту</a:t>
            </a:r>
            <a:endParaRPr lang="ru-RU" sz="3200" b="1" i="1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i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ускоряет процесс </a:t>
            </a:r>
            <a:r>
              <a:rPr lang="ru-RU" sz="3200" b="1" i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инвестирования</a:t>
            </a:r>
            <a:endParaRPr lang="ru-RU" sz="3200" b="1" i="1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8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828675" y="7199313"/>
            <a:ext cx="80645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00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3889" y="332656"/>
            <a:ext cx="4368111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«КРАСНЫЙ КВАДРАТ»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029" y="2204864"/>
            <a:ext cx="8689286" cy="23762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Может ли человек или фирма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выиграть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от непредвиденной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инфляции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01800" y="332656"/>
            <a:ext cx="1191375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532" y="2222554"/>
            <a:ext cx="8689286" cy="23762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Да.                                                    </a:t>
            </a:r>
            <a:endParaRPr lang="ru-RU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От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инфляции выигрывает тот, кто взял деньги в долг</a:t>
            </a:r>
          </a:p>
        </p:txBody>
      </p:sp>
    </p:spTree>
    <p:extLst>
      <p:ext uri="{BB962C8B-B14F-4D97-AF65-F5344CB8AC3E}">
        <p14:creationId xmlns:p14="http://schemas.microsoft.com/office/powerpoint/2010/main" val="20525469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828675" y="7199313"/>
            <a:ext cx="80645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00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3889" y="332656"/>
            <a:ext cx="4368111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«КРАСНЫЙ КВАДРАТ»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029" y="2204864"/>
            <a:ext cx="8689286" cy="23762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Может ли деятельность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профсоюзов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, отстаивающих интересы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рабочих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, стать причиной инфляции?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01800" y="332656"/>
            <a:ext cx="1191375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262" y="2204864"/>
            <a:ext cx="8689286" cy="23762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Да.                                                 </a:t>
            </a:r>
            <a:endParaRPr lang="ru-RU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Добиваясь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повышения зарплаты работников своей отрасли,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профсоюзы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могут способствовать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развитию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инфляции издержек</a:t>
            </a:r>
          </a:p>
        </p:txBody>
      </p:sp>
    </p:spTree>
    <p:extLst>
      <p:ext uri="{BB962C8B-B14F-4D97-AF65-F5344CB8AC3E}">
        <p14:creationId xmlns:p14="http://schemas.microsoft.com/office/powerpoint/2010/main" val="36865989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828675" y="7199313"/>
            <a:ext cx="80645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00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3889" y="332656"/>
            <a:ext cx="4368111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«КРАСНЫЙ КВАДРАТ»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029" y="2204864"/>
            <a:ext cx="8689286" cy="23762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«Инфляция – золотое время для возврата долгов».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Объясните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это высказывание петербургского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сатирика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К. </a:t>
            </a:r>
            <a:r>
              <a:rPr lang="ru-RU" sz="3200" b="1" dirty="0" err="1">
                <a:solidFill>
                  <a:schemeClr val="tx1"/>
                </a:solidFill>
                <a:latin typeface="Calibri" pitchFamily="34" charset="0"/>
              </a:rPr>
              <a:t>Мелихана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01800" y="332656"/>
            <a:ext cx="1191375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0633" y="2204864"/>
            <a:ext cx="8689286" cy="23762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Во время инфляции деньги обесцениваются. Тот, кто успел взять в долг «дорогие» деньги под невысокие проценты, вернёт реально денег меньше, чем получил в долг</a:t>
            </a:r>
          </a:p>
        </p:txBody>
      </p:sp>
    </p:spTree>
    <p:extLst>
      <p:ext uri="{BB962C8B-B14F-4D97-AF65-F5344CB8AC3E}">
        <p14:creationId xmlns:p14="http://schemas.microsoft.com/office/powerpoint/2010/main" val="2614205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828675" y="7199313"/>
            <a:ext cx="80645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00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3889" y="332656"/>
            <a:ext cx="4368111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«КРАСНЫЙ КВАДРАТ»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029" y="2204864"/>
            <a:ext cx="8689286" cy="309634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«Если бы все цены и доходы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росли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одинаково, никто не терпел бы ущерба. Но они растут неравномерно. Многие теряют, и немногие приобретают». Объясните это высказывание американского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экономиста   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И. Фишера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01800" y="332656"/>
            <a:ext cx="1191375" cy="1152128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6416" y="2204864"/>
            <a:ext cx="8689286" cy="309634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Инфляция – сложное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экономическое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явление. Не все и не всегда проигрывают от непредвиденного роста цен. В ряде случаев 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возможен </a:t>
            </a:r>
            <a:r>
              <a:rPr lang="ru-RU" sz="3200" b="1" dirty="0">
                <a:solidFill>
                  <a:schemeClr val="tx1"/>
                </a:solidFill>
                <a:latin typeface="Calibri" pitchFamily="34" charset="0"/>
              </a:rPr>
              <a:t>выигрыш от инфляции</a:t>
            </a:r>
          </a:p>
        </p:txBody>
      </p:sp>
    </p:spTree>
    <p:extLst>
      <p:ext uri="{BB962C8B-B14F-4D97-AF65-F5344CB8AC3E}">
        <p14:creationId xmlns:p14="http://schemas.microsoft.com/office/powerpoint/2010/main" val="11995565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952328"/>
          </a:xfrm>
          <a:ln/>
          <a:scene3d>
            <a:camera prst="orthographicFront"/>
            <a:lightRig rig="sof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ИНФЛЯЦИЯ:                       ПРИЧИНЫ, ВИДЫ, ПОСЛЕДСТВИЯ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08720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/>
              <a:t>Сегодня я узнал </a:t>
            </a:r>
            <a:r>
              <a:rPr lang="ru-RU" sz="2800" b="1" dirty="0" smtClean="0"/>
              <a:t>...            Было </a:t>
            </a:r>
            <a:r>
              <a:rPr lang="ru-RU" sz="2800" b="1" dirty="0"/>
              <a:t>интересно ...</a:t>
            </a:r>
          </a:p>
          <a:p>
            <a:pPr lvl="0"/>
            <a:r>
              <a:rPr lang="ru-RU" sz="2800" b="1" dirty="0"/>
              <a:t>Было трудно </a:t>
            </a:r>
            <a:r>
              <a:rPr lang="ru-RU" sz="2800" b="1" dirty="0" smtClean="0"/>
              <a:t>...                 Я </a:t>
            </a:r>
            <a:r>
              <a:rPr lang="ru-RU" sz="2800" b="1" dirty="0"/>
              <a:t>выполнял задания ...</a:t>
            </a:r>
          </a:p>
          <a:p>
            <a:pPr lvl="0"/>
            <a:r>
              <a:rPr lang="ru-RU" sz="2800" b="1" dirty="0"/>
              <a:t>Я понял, что </a:t>
            </a:r>
            <a:r>
              <a:rPr lang="ru-RU" sz="2800" b="1" dirty="0" smtClean="0"/>
              <a:t>...                  Теперь </a:t>
            </a:r>
            <a:r>
              <a:rPr lang="ru-RU" sz="2800" b="1" dirty="0"/>
              <a:t>я могу ... </a:t>
            </a:r>
          </a:p>
          <a:p>
            <a:pPr lvl="0"/>
            <a:r>
              <a:rPr lang="ru-RU" sz="2800" b="1" dirty="0"/>
              <a:t>Я почувствовал, что </a:t>
            </a:r>
            <a:r>
              <a:rPr lang="ru-RU" sz="2800" b="1" dirty="0" smtClean="0"/>
              <a:t>...    Я </a:t>
            </a:r>
            <a:r>
              <a:rPr lang="ru-RU" sz="2800" b="1" dirty="0"/>
              <a:t>приобрел ...</a:t>
            </a:r>
          </a:p>
          <a:p>
            <a:pPr lvl="0"/>
            <a:r>
              <a:rPr lang="ru-RU" sz="2800" b="1" dirty="0"/>
              <a:t>Я научился </a:t>
            </a:r>
            <a:r>
              <a:rPr lang="ru-RU" sz="2800" b="1" dirty="0" smtClean="0"/>
              <a:t>...                     У </a:t>
            </a:r>
            <a:r>
              <a:rPr lang="ru-RU" sz="2800" b="1" dirty="0"/>
              <a:t>меня получилось ... </a:t>
            </a:r>
          </a:p>
          <a:p>
            <a:pPr lvl="0"/>
            <a:r>
              <a:rPr lang="ru-RU" sz="2800" b="1" dirty="0" smtClean="0"/>
              <a:t>Я </a:t>
            </a:r>
            <a:r>
              <a:rPr lang="ru-RU" sz="2800" b="1" dirty="0"/>
              <a:t>смог </a:t>
            </a:r>
            <a:r>
              <a:rPr lang="ru-RU" sz="2800" b="1" dirty="0" smtClean="0"/>
              <a:t>...                             Я </a:t>
            </a:r>
            <a:r>
              <a:rPr lang="ru-RU" sz="2800" b="1" dirty="0"/>
              <a:t>попробую ...</a:t>
            </a:r>
          </a:p>
          <a:p>
            <a:pPr lvl="0" algn="ctr"/>
            <a:r>
              <a:rPr lang="ru-RU" sz="2800" b="1" dirty="0" smtClean="0"/>
              <a:t>Меня </a:t>
            </a:r>
            <a:r>
              <a:rPr lang="ru-RU" sz="2800" b="1" dirty="0"/>
              <a:t>удивило </a:t>
            </a:r>
            <a:r>
              <a:rPr lang="ru-RU" sz="2800" b="1" dirty="0" smtClean="0"/>
              <a:t>...                                                                                            Урок </a:t>
            </a:r>
            <a:r>
              <a:rPr lang="ru-RU" sz="2800" b="1" dirty="0"/>
              <a:t>дал мне для жизни ...</a:t>
            </a:r>
          </a:p>
          <a:p>
            <a:pPr lvl="0" algn="ctr"/>
            <a:r>
              <a:rPr lang="ru-RU" sz="2800" b="1" dirty="0" smtClean="0"/>
              <a:t>Мне </a:t>
            </a:r>
            <a:r>
              <a:rPr lang="ru-RU" sz="2800" b="1" dirty="0"/>
              <a:t>захотелось ...</a:t>
            </a:r>
          </a:p>
          <a:p>
            <a:pPr lvl="0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919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483768" y="4219759"/>
            <a:ext cx="6126162" cy="1856192"/>
          </a:xfrm>
          <a:prstGeom prst="roundRect">
            <a:avLst>
              <a:gd name="adj" fmla="val 25454"/>
            </a:avLst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5646" tIns="57824" rIns="115646" bIns="57824" anchor="ctr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Углублённый –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мини-проект (задание 11, 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раздаточный </a:t>
            </a: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материал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). </a:t>
            </a:r>
          </a:p>
        </p:txBody>
      </p:sp>
      <p:sp>
        <p:nvSpPr>
          <p:cNvPr id="16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467067" cy="108012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ЗАДАНИЕ НА САМОПОДГОТОВКУ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endParaRPr lang="ru-RU" altLang="ru-RU" sz="3600" b="1" dirty="0">
              <a:solidFill>
                <a:srgbClr val="FF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1540823" y="2276872"/>
            <a:ext cx="6126163" cy="1282787"/>
          </a:xfrm>
          <a:prstGeom prst="roundRect">
            <a:avLst>
              <a:gd name="adj" fmla="val 25454"/>
            </a:avLst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5646" tIns="57824" rIns="115646" bIns="57824" anchor="ctr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Базовый  - </a:t>
            </a:r>
            <a:endParaRPr lang="ru-RU" sz="3200" b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вопросы </a:t>
            </a: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 параграфу 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8.</a:t>
            </a:r>
            <a:endParaRPr lang="ru-RU" sz="32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323528" y="1279458"/>
            <a:ext cx="6126163" cy="709382"/>
          </a:xfrm>
          <a:prstGeom prst="roundRect">
            <a:avLst>
              <a:gd name="adj" fmla="val 25454"/>
            </a:avLst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5646" tIns="57824" rIns="115646" bIns="57824" anchor="ctr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Параграф 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8.</a:t>
            </a:r>
            <a:endParaRPr lang="ru-RU" sz="32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2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5" y="836712"/>
            <a:ext cx="4032448" cy="123026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9250" algn="ctr">
              <a:defRPr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ИНФЛЯЦИЯ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3848" y="3429000"/>
            <a:ext cx="7776864" cy="16561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972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3200" b="1" dirty="0">
                <a:solidFill>
                  <a:schemeClr val="tx1"/>
                </a:solidFill>
              </a:rPr>
              <a:t>о</a:t>
            </a:r>
            <a:r>
              <a:rPr lang="ru-RU" sz="3200" b="1" dirty="0" smtClean="0">
                <a:solidFill>
                  <a:schemeClr val="tx1"/>
                </a:solidFill>
              </a:rPr>
              <a:t>т лат. </a:t>
            </a:r>
            <a:r>
              <a:rPr lang="en-US" sz="3200" b="1" dirty="0" smtClean="0">
                <a:solidFill>
                  <a:schemeClr val="tx1"/>
                </a:solidFill>
              </a:rPr>
              <a:t>inflation </a:t>
            </a:r>
            <a:r>
              <a:rPr lang="ru-RU" sz="3200" b="1" dirty="0" smtClean="0">
                <a:solidFill>
                  <a:schemeClr val="tx1"/>
                </a:solidFill>
              </a:rPr>
              <a:t>– вздутие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http://www.finances.com/images/euro-area-inflation-gains-traction-in-novemb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4664"/>
            <a:ext cx="3816425" cy="2544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58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5216" y="332656"/>
            <a:ext cx="8229600" cy="194421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sz="4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ВИДЫ ИНФЛЯЦИИ             ПО ПРИЧИНАМ ВОЗНИКНОВЕНИЯ</a:t>
            </a:r>
            <a:endParaRPr lang="ru-RU" sz="4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803954" y="2276872"/>
            <a:ext cx="2786062" cy="654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84189" y="2276872"/>
            <a:ext cx="2786063" cy="654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Багетная рамка 10"/>
          <p:cNvSpPr/>
          <p:nvPr/>
        </p:nvSpPr>
        <p:spPr>
          <a:xfrm>
            <a:off x="403231" y="3020646"/>
            <a:ext cx="3643313" cy="1272449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ИНФЛЯЦИЯ СПРОСА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4966402" y="3020647"/>
            <a:ext cx="3714750" cy="1272448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ИНФЛЯЦИЯ ИЗДЕРЖЕК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Объект 1"/>
          <p:cNvSpPr txBox="1">
            <a:spLocks/>
          </p:cNvSpPr>
          <p:nvPr/>
        </p:nvSpPr>
        <p:spPr bwMode="auto">
          <a:xfrm>
            <a:off x="467544" y="101600"/>
            <a:ext cx="8433569" cy="95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36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СОЦ</a:t>
            </a:r>
            <a:endParaRPr lang="ru-RU" altLang="ru-RU" sz="36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67544" y="145120"/>
            <a:ext cx="7992690" cy="82101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endParaRPr lang="ru-RU" sz="28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83456"/>
            <a:ext cx="81790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ПРИЧИНЫ               ИНФЛЯЦИИ СПРОСА</a:t>
            </a:r>
            <a:endParaRPr lang="ru-RU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ello_html_63d112f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060" y="1755367"/>
            <a:ext cx="3770536" cy="47388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369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Объект 1"/>
          <p:cNvSpPr txBox="1">
            <a:spLocks/>
          </p:cNvSpPr>
          <p:nvPr/>
        </p:nvSpPr>
        <p:spPr bwMode="auto">
          <a:xfrm>
            <a:off x="467544" y="101600"/>
            <a:ext cx="8433569" cy="95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36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СОЦ</a:t>
            </a:r>
            <a:endParaRPr lang="ru-RU" altLang="ru-RU" sz="36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67544" y="145120"/>
            <a:ext cx="7992690" cy="82101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endParaRPr lang="ru-RU" sz="28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83456"/>
            <a:ext cx="81790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ПРИЧИНЫ               ИНФЛЯЦИИ ИЗДЕРЖЕК</a:t>
            </a:r>
            <a:endParaRPr lang="ru-RU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ello_html_2620d8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061" y="1758925"/>
            <a:ext cx="3770536" cy="47216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12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546874"/>
              </p:ext>
            </p:extLst>
          </p:nvPr>
        </p:nvGraphicFramePr>
        <p:xfrm>
          <a:off x="611560" y="1052736"/>
          <a:ext cx="7920882" cy="14020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31318"/>
                <a:gridCol w="1131318"/>
                <a:gridCol w="1131318"/>
                <a:gridCol w="1132146"/>
                <a:gridCol w="1131318"/>
                <a:gridCol w="1131318"/>
                <a:gridCol w="1132146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Причины инфляции спроса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38919"/>
              </p:ext>
            </p:extLst>
          </p:nvPr>
        </p:nvGraphicFramePr>
        <p:xfrm>
          <a:off x="611560" y="3501008"/>
          <a:ext cx="7920880" cy="14020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31318"/>
                <a:gridCol w="1131318"/>
                <a:gridCol w="1131318"/>
                <a:gridCol w="1132145"/>
                <a:gridCol w="1131318"/>
                <a:gridCol w="1131318"/>
                <a:gridCol w="1132145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Причины инфляции издержек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7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714375" y="260648"/>
            <a:ext cx="7929563" cy="187220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ВИДЫ ИНФЛЯЦИИ                     ПО ХАРАКТЕРУ ПРОТЕКАНИЯ</a:t>
            </a:r>
            <a:endParaRPr lang="ru-RU" sz="4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2523464"/>
              </p:ext>
            </p:extLst>
          </p:nvPr>
        </p:nvGraphicFramePr>
        <p:xfrm>
          <a:off x="1475656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590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714375" y="260648"/>
            <a:ext cx="7929563" cy="158417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ВИДЫ ИНФЛЯЦИИ           ПО ТЕМПУ РОСТА ЦЕН</a:t>
            </a:r>
            <a:endParaRPr lang="ru-RU" sz="4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31875241"/>
              </p:ext>
            </p:extLst>
          </p:nvPr>
        </p:nvGraphicFramePr>
        <p:xfrm>
          <a:off x="1000099" y="2348880"/>
          <a:ext cx="735811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199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409</Words>
  <Application>Microsoft Office PowerPoint</Application>
  <PresentationFormat>Экран (4:3)</PresentationFormat>
  <Paragraphs>102</Paragraphs>
  <Slides>21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Открытая</vt:lpstr>
      <vt:lpstr>Modèle par défaut</vt:lpstr>
      <vt:lpstr>Clip</vt:lpstr>
      <vt:lpstr>ФИНАНСОВАЯ ПОЛИТИКА ГОСУДАРСТВА</vt:lpstr>
      <vt:lpstr>ИНФЛЯЦИЯ:                       ПРИЧИНЫ, ВИДЫ, ПОСЛЕДСТВИЯ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ПРЕЗИДЕНТ  РОССИЙСКОЙ ФЕДЕРАЦИИ</dc:title>
  <dc:creator>Пользователь</dc:creator>
  <cp:lastModifiedBy>Пользователь</cp:lastModifiedBy>
  <cp:revision>133</cp:revision>
  <dcterms:created xsi:type="dcterms:W3CDTF">2017-08-07T09:15:21Z</dcterms:created>
  <dcterms:modified xsi:type="dcterms:W3CDTF">2020-12-15T14:10:31Z</dcterms:modified>
</cp:coreProperties>
</file>