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DCC7-611D-4C75-8E72-C5896B6623E0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452A5-15B7-4DCA-9B37-3A85BA316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202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DCC7-611D-4C75-8E72-C5896B6623E0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452A5-15B7-4DCA-9B37-3A85BA316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8701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DCC7-611D-4C75-8E72-C5896B6623E0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452A5-15B7-4DCA-9B37-3A85BA316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7947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DCC7-611D-4C75-8E72-C5896B6623E0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452A5-15B7-4DCA-9B37-3A85BA316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220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DCC7-611D-4C75-8E72-C5896B6623E0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452A5-15B7-4DCA-9B37-3A85BA316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949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DCC7-611D-4C75-8E72-C5896B6623E0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452A5-15B7-4DCA-9B37-3A85BA316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9256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DCC7-611D-4C75-8E72-C5896B6623E0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452A5-15B7-4DCA-9B37-3A85BA316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6103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DCC7-611D-4C75-8E72-C5896B6623E0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452A5-15B7-4DCA-9B37-3A85BA316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351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DCC7-611D-4C75-8E72-C5896B6623E0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452A5-15B7-4DCA-9B37-3A85BA316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403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DCC7-611D-4C75-8E72-C5896B6623E0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452A5-15B7-4DCA-9B37-3A85BA316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3050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DCC7-611D-4C75-8E72-C5896B6623E0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452A5-15B7-4DCA-9B37-3A85BA316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260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9DCC7-611D-4C75-8E72-C5896B6623E0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452A5-15B7-4DCA-9B37-3A85BA316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6239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25" y="4564063"/>
            <a:ext cx="222885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14625" cy="248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Прямоугольник 1"/>
          <p:cNvSpPr>
            <a:spLocks noChangeArrowheads="1"/>
          </p:cNvSpPr>
          <p:nvPr/>
        </p:nvSpPr>
        <p:spPr bwMode="auto">
          <a:xfrm>
            <a:off x="1119188" y="1628775"/>
            <a:ext cx="8208962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3600"/>
              <a:t>Звенит звонок,</a:t>
            </a:r>
          </a:p>
          <a:p>
            <a:pPr algn="ctr"/>
            <a:r>
              <a:rPr lang="ru-RU" sz="3600"/>
              <a:t>Зовет звонок</a:t>
            </a:r>
          </a:p>
          <a:p>
            <a:pPr algn="ctr"/>
            <a:r>
              <a:rPr lang="ru-RU" sz="3600"/>
              <a:t>Пора нам начинать урок</a:t>
            </a:r>
            <a:br>
              <a:rPr lang="ru-RU" sz="3600"/>
            </a:br>
            <a:r>
              <a:rPr lang="ru-RU" sz="3600"/>
              <a:t>Все на месте? Все в порядке? </a:t>
            </a:r>
            <a:br>
              <a:rPr lang="ru-RU" sz="3600"/>
            </a:br>
            <a:r>
              <a:rPr lang="ru-RU" sz="3600"/>
              <a:t>Учебник, дневник, ручка, тетрадка? </a:t>
            </a:r>
            <a:br>
              <a:rPr lang="ru-RU" sz="3600"/>
            </a:br>
            <a:r>
              <a:rPr lang="ru-RU" sz="3600"/>
              <a:t>Проверили? Садитесь!</a:t>
            </a:r>
            <a:br>
              <a:rPr lang="ru-RU" sz="3600"/>
            </a:br>
            <a:r>
              <a:rPr lang="ru-RU" sz="3600"/>
              <a:t>С усердием трудитесь!</a:t>
            </a:r>
          </a:p>
        </p:txBody>
      </p:sp>
    </p:spTree>
    <p:extLst>
      <p:ext uri="{BB962C8B-B14F-4D97-AF65-F5344CB8AC3E}">
        <p14:creationId xmlns:p14="http://schemas.microsoft.com/office/powerpoint/2010/main" val="74439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&amp;Acy;&amp;rcy;&amp;khcy;&amp;icy;&amp;vcy;&amp;ycy; &amp;Ecy;&amp;tcy;&amp;ocy; &amp;icy;&amp;ncy;&amp;tcy;&amp;iecy;&amp;rcy;&amp;iecy;&amp;scy;&amp;ncy;&amp;ocy; &amp;Scy;&amp;tcy;&amp;rcy;&amp;acy;&amp;ncy;&amp;icy;&amp;tscy;&amp;acy; 5 &amp;icy;&amp;zcy; 36 &amp;Mcy;&amp;acy;&amp;gcy;&amp;ncy;&amp;icy;&amp;tcy;&amp;icy;&amp;zcy;&amp;a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836712"/>
            <a:ext cx="8848725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737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1124744"/>
            <a:ext cx="8363272" cy="4378498"/>
          </a:xfrm>
        </p:spPr>
        <p:txBody>
          <a:bodyPr>
            <a:normAutofit/>
          </a:bodyPr>
          <a:lstStyle/>
          <a:p>
            <a:r>
              <a:rPr lang="ru-RU" sz="6600" dirty="0"/>
              <a:t>растащить</a:t>
            </a:r>
            <a:r>
              <a:rPr lang="ru-RU" sz="6600" dirty="0">
                <a:solidFill>
                  <a:srgbClr val="FF0000"/>
                </a:solidFill>
              </a:rPr>
              <a:t>(разг.), </a:t>
            </a: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 smtClean="0"/>
              <a:t>украсть</a:t>
            </a:r>
            <a:r>
              <a:rPr lang="ru-RU" sz="6600" dirty="0" smtClean="0">
                <a:solidFill>
                  <a:srgbClr val="FF0000"/>
                </a:solidFill>
              </a:rPr>
              <a:t>(</a:t>
            </a:r>
            <a:r>
              <a:rPr lang="ru-RU" sz="6600" dirty="0" err="1" smtClean="0">
                <a:solidFill>
                  <a:srgbClr val="FF0000"/>
                </a:solidFill>
              </a:rPr>
              <a:t>нейт</a:t>
            </a:r>
            <a:r>
              <a:rPr lang="ru-RU" sz="6600" dirty="0">
                <a:solidFill>
                  <a:srgbClr val="FF0000"/>
                </a:solidFill>
              </a:rPr>
              <a:t>.), </a:t>
            </a: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 smtClean="0"/>
              <a:t>похитить</a:t>
            </a:r>
            <a:r>
              <a:rPr lang="ru-RU" sz="6600" dirty="0" smtClean="0">
                <a:solidFill>
                  <a:srgbClr val="FF0000"/>
                </a:solidFill>
              </a:rPr>
              <a:t>(</a:t>
            </a:r>
            <a:r>
              <a:rPr lang="ru-RU" sz="6600" dirty="0" err="1" smtClean="0">
                <a:solidFill>
                  <a:srgbClr val="FF0000"/>
                </a:solidFill>
              </a:rPr>
              <a:t>книж</a:t>
            </a:r>
            <a:r>
              <a:rPr lang="ru-RU" sz="6600" dirty="0">
                <a:solidFill>
                  <a:srgbClr val="FF0000"/>
                </a:solidFill>
              </a:rPr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417177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699792" y="467787"/>
            <a:ext cx="6336704" cy="35713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/>
              <a:t>Джонатан Свифт</a:t>
            </a:r>
            <a:r>
              <a:rPr lang="ru-RU" sz="4400" dirty="0" smtClean="0"/>
              <a:t>:</a:t>
            </a:r>
          </a:p>
          <a:p>
            <a:r>
              <a:rPr lang="ru-RU" sz="4400" dirty="0" smtClean="0"/>
              <a:t>«</a:t>
            </a:r>
            <a:r>
              <a:rPr lang="ru-RU" sz="4400" dirty="0"/>
              <a:t>Нужное слово в нужном месте — вот наиболее точное определение стиля»</a:t>
            </a:r>
          </a:p>
        </p:txBody>
      </p:sp>
      <p:pic>
        <p:nvPicPr>
          <p:cNvPr id="2050" name="Picture 2" descr="&amp;Dcy;&amp;zhcy;&amp;ocy;&amp;ncy;&amp;acy;&amp;tcy;&amp;acy;&amp;ncy; &amp;Scy;&amp;vcy;&amp;icy;&amp;fcy;&amp;t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97704"/>
            <a:ext cx="2271021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3537882"/>
            <a:ext cx="2124236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ru-RU" dirty="0"/>
              <a:t>А</a:t>
            </a:r>
            <a:r>
              <a:rPr lang="ru-RU" dirty="0" smtClean="0"/>
              <a:t>нгло-ирландский </a:t>
            </a:r>
          </a:p>
          <a:p>
            <a:r>
              <a:rPr lang="ru-RU" dirty="0" smtClean="0"/>
              <a:t>писатель, философ.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5301208"/>
            <a:ext cx="7992888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2800" dirty="0"/>
              <a:t>речь, речевая ситуация, публицистический, художественный, научный, деловой, разговорный</a:t>
            </a:r>
          </a:p>
        </p:txBody>
      </p:sp>
    </p:spTree>
    <p:extLst>
      <p:ext uri="{BB962C8B-B14F-4D97-AF65-F5344CB8AC3E}">
        <p14:creationId xmlns:p14="http://schemas.microsoft.com/office/powerpoint/2010/main" val="816509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6552728"/>
          </a:xfrm>
        </p:spPr>
        <p:txBody>
          <a:bodyPr>
            <a:noAutofit/>
          </a:bodyPr>
          <a:lstStyle/>
          <a:p>
            <a:pPr algn="l"/>
            <a:r>
              <a:rPr lang="ru-RU" sz="2400" b="1" dirty="0"/>
              <a:t>Текст 1.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	Живая природа чутко откликается на времена года. Вот и последние листочки облетели с деревьев. Ковёр из мокрых листьев покрывает сады и парки. Идёшь по такому ковру и слышишь, как под ногами шуршат яркие звёздочки листвы. На голых сучьях повисли крупные капли ночного дождя.</a:t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>Текст </a:t>
            </a:r>
            <a:r>
              <a:rPr lang="ru-RU" sz="2400" b="1" dirty="0"/>
              <a:t>2.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	Ветер – перемещение воздуха над поверхностью земли. Возникает вследствие неравномерного распределения атмосферного давления. Сильный ветер с круговым движением воздуха называется вихрем.</a:t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>Текст </a:t>
            </a:r>
            <a:r>
              <a:rPr lang="ru-RU" sz="2400" b="1" dirty="0"/>
              <a:t>3.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 - А какая Италия?</a:t>
            </a:r>
            <a:br>
              <a:rPr lang="ru-RU" sz="2400" dirty="0"/>
            </a:br>
            <a:r>
              <a:rPr lang="ru-RU" sz="2400" dirty="0"/>
              <a:t> - Италия, сынок, хорошая. Жарко там, солнца много, фрукты всякие растут, сладкие да вкусные. Все там чёрные от солнца ходят, а зимы вовсе нет.</a:t>
            </a:r>
          </a:p>
        </p:txBody>
      </p:sp>
    </p:spTree>
    <p:extLst>
      <p:ext uri="{BB962C8B-B14F-4D97-AF65-F5344CB8AC3E}">
        <p14:creationId xmlns:p14="http://schemas.microsoft.com/office/powerpoint/2010/main" val="150563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060848"/>
            <a:ext cx="8229600" cy="1143000"/>
          </a:xfrm>
        </p:spPr>
        <p:txBody>
          <a:bodyPr>
            <a:noAutofit/>
          </a:bodyPr>
          <a:lstStyle/>
          <a:p>
            <a:r>
              <a:rPr lang="ru-RU" sz="6600" b="1" dirty="0" smtClean="0"/>
              <a:t>Домашнее задание:</a:t>
            </a:r>
            <a:br>
              <a:rPr lang="ru-RU" sz="6600" b="1" dirty="0" smtClean="0"/>
            </a:br>
            <a:r>
              <a:rPr lang="ru-RU" sz="6600" b="1" dirty="0" smtClean="0"/>
              <a:t> </a:t>
            </a:r>
            <a:r>
              <a:rPr lang="ru-RU" sz="6600" dirty="0"/>
              <a:t>§ 46, упр. 366</a:t>
            </a:r>
          </a:p>
        </p:txBody>
      </p:sp>
    </p:spTree>
    <p:extLst>
      <p:ext uri="{BB962C8B-B14F-4D97-AF65-F5344CB8AC3E}">
        <p14:creationId xmlns:p14="http://schemas.microsoft.com/office/powerpoint/2010/main" val="48074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52</Words>
  <Application>Microsoft Office PowerPoint</Application>
  <PresentationFormat>Экран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растащить(разг.),  украсть(нейт.),  похитить(книж.)</vt:lpstr>
      <vt:lpstr>Презентация PowerPoint</vt:lpstr>
      <vt:lpstr>Текст 1.  Живая природа чутко откликается на времена года. Вот и последние листочки облетели с деревьев. Ковёр из мокрых листьев покрывает сады и парки. Идёшь по такому ковру и слышишь, как под ногами шуршат яркие звёздочки листвы. На голых сучьях повисли крупные капли ночного дождя.  Текст 2.   Ветер – перемещение воздуха над поверхностью земли. Возникает вследствие неравномерного распределения атмосферного давления. Сильный ветер с круговым движением воздуха называется вихрем.  Текст 3.  - А какая Италия?  - Италия, сынок, хорошая. Жарко там, солнца много, фрукты всякие растут, сладкие да вкусные. Все там чёрные от солнца ходят, а зимы вовсе нет.</vt:lpstr>
      <vt:lpstr>Домашнее задание:  § 46, упр. 366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k204</dc:creator>
  <cp:lastModifiedBy>ispsi</cp:lastModifiedBy>
  <cp:revision>4</cp:revision>
  <dcterms:created xsi:type="dcterms:W3CDTF">2014-12-29T04:27:48Z</dcterms:created>
  <dcterms:modified xsi:type="dcterms:W3CDTF">2020-12-01T09:42:59Z</dcterms:modified>
</cp:coreProperties>
</file>