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6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5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F67CD-A0E5-49C5-88C1-7FCDD5FC27A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00E73-88C5-4E3B-A72F-C3BE8872E5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27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FAA7-80BD-4210-907C-31FADBE9EAF7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B5D-DB43-4757-B5F3-3A7A05D38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FAA7-80BD-4210-907C-31FADBE9EAF7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B5D-DB43-4757-B5F3-3A7A05D38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FAA7-80BD-4210-907C-31FADBE9EAF7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B5D-DB43-4757-B5F3-3A7A05D38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FAA7-80BD-4210-907C-31FADBE9EAF7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B5D-DB43-4757-B5F3-3A7A05D38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FAA7-80BD-4210-907C-31FADBE9EAF7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B5D-DB43-4757-B5F3-3A7A05D38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FAA7-80BD-4210-907C-31FADBE9EAF7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B5D-DB43-4757-B5F3-3A7A05D38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FAA7-80BD-4210-907C-31FADBE9EAF7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B5D-DB43-4757-B5F3-3A7A05D38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FAA7-80BD-4210-907C-31FADBE9EAF7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B5D-DB43-4757-B5F3-3A7A05D38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FAA7-80BD-4210-907C-31FADBE9EAF7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B5D-DB43-4757-B5F3-3A7A05D38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FAA7-80BD-4210-907C-31FADBE9EAF7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B5D-DB43-4757-B5F3-3A7A05D38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FAA7-80BD-4210-907C-31FADBE9EAF7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944B5D-DB43-4757-B5F3-3A7A05D380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44FAA7-80BD-4210-907C-31FADBE9EAF7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944B5D-DB43-4757-B5F3-3A7A05D3800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ady-uspech.ru/tag/shotlandiy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ady-uspech.ru/velikobritaniya/shotlandiy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0%D1%83%D0%BA%D0%B0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ru.wikipedia.org/wiki/%D0%95%D1%81%D1%82%D0%B5%D1%81%D1%82%D0%B2%D0%B5%D0%BD%D0%BD%D1%8B%D0%B9_%D1%8F%D0%B7%D1%8B%D0%B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360_%D0%B3%D0%BE%D0%B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53 из 8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62865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42852"/>
            <a:ext cx="69179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Я мечтаю о звёздных полётах,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Межпланетным я стану пилотом,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Нам…чаю маршруты путей,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Только б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выр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сти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мне поскорей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357430"/>
            <a:ext cx="7358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Всё о </a:t>
            </a:r>
            <a:r>
              <a:rPr lang="ru-RU" sz="3200" b="1" dirty="0" err="1" smtClean="0">
                <a:solidFill>
                  <a:srgbClr val="FF0000"/>
                </a:solidFill>
              </a:rPr>
              <a:t>жизн</a:t>
            </a:r>
            <a:r>
              <a:rPr lang="ru-RU" sz="3200" b="1" dirty="0" smtClean="0">
                <a:solidFill>
                  <a:srgbClr val="FF0000"/>
                </a:solidFill>
              </a:rPr>
              <a:t>… Сатурна узнаю,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С марсианами дружбу сведу.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По пути на Луне побываю,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К дальним звёздам дорогу найду.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143380"/>
            <a:ext cx="8929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(Не) приятель на пути моём (не)встанет,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Все (не)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взгоды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я смогу преодолеть.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 небо звёздное так меня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тян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…т,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Что я сейчас готов уже лететь.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1 из 56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60"/>
            <a:ext cx="4500594" cy="5715040"/>
          </a:xfrm>
          <a:prstGeom prst="rect">
            <a:avLst/>
          </a:prstGeom>
          <a:noFill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63289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3"/>
              </a:rPr>
              <a:t>Шотландия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одна из немногих стран в мире,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сохранившая свой национальный костюм,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714356"/>
            <a:ext cx="6378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hlinkClick r:id="rId4"/>
              </a:rPr>
              <a:t>Килт</a:t>
            </a:r>
            <a:r>
              <a:rPr lang="ru-RU" sz="2400" dirty="0"/>
              <a:t> – это действительно больше, чем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071546"/>
            <a:ext cx="4882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просто национальная одежда.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571612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Он шьется из шерстяной ткани </a:t>
            </a:r>
            <a:r>
              <a:rPr lang="ru-RU" sz="2400" dirty="0" smtClean="0"/>
              <a:t>из клеток и полос. </a:t>
            </a:r>
          </a:p>
          <a:p>
            <a:endParaRPr lang="ru-RU" sz="2400" dirty="0"/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928803"/>
            <a:ext cx="4066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20428829">
            <a:off x="5072066" y="4572008"/>
            <a:ext cx="3710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Шотландия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715016"/>
            <a:ext cx="47320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11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785794"/>
            <a:ext cx="210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Россия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0966" name="Picture 6" descr="Картинка 18 из 96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7215238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285860"/>
            <a:ext cx="81447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Не вежду никакими лекарствами не вылечишь.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 Признавая достоинства друга, не закрывай глаза на его не </a:t>
            </a:r>
            <a:r>
              <a:rPr lang="ru-RU" sz="2800" b="1" dirty="0" err="1" smtClean="0"/>
              <a:t>достатки</a:t>
            </a:r>
            <a:r>
              <a:rPr lang="ru-RU" sz="2800" b="1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Невезение способствует успеху, а труд и упорство.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Не внимание на уроке – причина многих бед.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Несчастье помогает на уроке, а труд и упорство.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Пища утоляет голод, знания исцеляют не </a:t>
            </a:r>
            <a:r>
              <a:rPr lang="ru-RU" sz="2800" b="1" dirty="0" err="1" smtClean="0"/>
              <a:t>вежество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6143644"/>
            <a:ext cx="55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12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:\конкурс\фотографии\PB03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388" y="-134938"/>
            <a:ext cx="9504363" cy="7129463"/>
          </a:xfrm>
          <a:prstGeom prst="rect">
            <a:avLst/>
          </a:prstGeom>
          <a:noFill/>
        </p:spPr>
      </p:pic>
      <p:pic>
        <p:nvPicPr>
          <p:cNvPr id="1027" name="Picture 3" descr="I:\DCIM\100PHOTO\SAM_0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0"/>
            <a:ext cx="9359900" cy="699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:\DCIM\100PHOTO\SAM_01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76108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:\конкурс\фотографии\PB030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388" y="-134938"/>
            <a:ext cx="9504363" cy="7129463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PA190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7462"/>
            <a:ext cx="9504363" cy="71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DCIM\100PHOTO\SAM_01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Рабочий стол\5в\наш класс\PA300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34938"/>
            <a:ext cx="9504363" cy="71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8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53 из 8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62865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42852"/>
            <a:ext cx="77493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Я мечтаю о звёздных полётах,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Межпланетным я стану пилотом,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Нам…чаю маршруты путей,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Только б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выр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сти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мне поскорей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357430"/>
            <a:ext cx="7358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Всё о </a:t>
            </a:r>
            <a:r>
              <a:rPr lang="ru-RU" sz="3200" b="1" dirty="0" err="1" smtClean="0">
                <a:solidFill>
                  <a:srgbClr val="FF0000"/>
                </a:solidFill>
              </a:rPr>
              <a:t>жизн</a:t>
            </a:r>
            <a:r>
              <a:rPr lang="ru-RU" sz="3200" b="1" dirty="0" smtClean="0">
                <a:solidFill>
                  <a:srgbClr val="FF0000"/>
                </a:solidFill>
              </a:rPr>
              <a:t>… Сатурна узнаю,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С марсианами дружбу сведу.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По пути на Луне побываю,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К дальним звёздам дорогу найду.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143380"/>
            <a:ext cx="8929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(Не) приятель на пути моём (не)встанет,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Все (не)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взгоды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я смогу преодолеть.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 небо звёздное так меня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тян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…т,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Что я сейчас готов уже лететь.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714620"/>
            <a:ext cx="7247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3300"/>
                </a:solidFill>
              </a:rPr>
              <a:t>Молодцы!</a:t>
            </a:r>
            <a:endParaRPr lang="ru-RU" sz="9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29 0.12122  L 0.125 0.12122  L 0.048 0.19582  L 0.077 0.31704  L 0 0.24244  L -0.077 0.31704  L -0.048 0.19582  L -0.125 0.12122  L -0.029 0.12122  L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2 из 36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929090" cy="52864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2571800" y="5572140"/>
            <a:ext cx="9644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Юрий Алексеевич Гагарин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6211669"/>
            <a:ext cx="40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2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File:RIAN archive 612748 Valentina Tereshk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572032" cy="5286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14678" y="6215082"/>
            <a:ext cx="6490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Валентина Владимировна Терешкова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71546"/>
            <a:ext cx="89297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</a:t>
            </a:r>
            <a:r>
              <a:rPr lang="ru-RU" sz="2800" b="1" dirty="0" err="1" smtClean="0"/>
              <a:t>Лингви́стика</a:t>
            </a:r>
            <a:r>
              <a:rPr lang="ru-RU" sz="2800" dirty="0"/>
              <a:t> (</a:t>
            </a:r>
            <a:r>
              <a:rPr lang="ru-RU" sz="2800" b="1" dirty="0" err="1"/>
              <a:t>языкозна́ние</a:t>
            </a:r>
            <a:r>
              <a:rPr lang="ru-RU" sz="2800" dirty="0"/>
              <a:t>, </a:t>
            </a:r>
            <a:r>
              <a:rPr lang="ru-RU" sz="2800" b="1" dirty="0" err="1"/>
              <a:t>языкове́дение</a:t>
            </a:r>
            <a:r>
              <a:rPr lang="ru-RU" sz="2800" dirty="0"/>
              <a:t>; от </a:t>
            </a:r>
            <a:r>
              <a:rPr lang="ru-RU" sz="2800" dirty="0">
                <a:hlinkClick r:id="rId2" tooltip="Латинский язык"/>
              </a:rPr>
              <a:t>лат.</a:t>
            </a:r>
            <a:r>
              <a:rPr lang="ru-RU" sz="2800" dirty="0"/>
              <a:t> </a:t>
            </a:r>
            <a:r>
              <a:rPr lang="ru-RU" sz="2800" i="1" dirty="0" err="1"/>
              <a:t>lingua</a:t>
            </a:r>
            <a:r>
              <a:rPr lang="ru-RU" sz="2800" dirty="0"/>
              <a:t> — язык) — </a:t>
            </a:r>
            <a:r>
              <a:rPr lang="ru-RU" sz="2800" dirty="0">
                <a:hlinkClick r:id="rId3" tooltip="Наука"/>
              </a:rPr>
              <a:t>наука</a:t>
            </a:r>
            <a:r>
              <a:rPr lang="ru-RU" sz="2800" dirty="0"/>
              <a:t>, </a:t>
            </a:r>
            <a:r>
              <a:rPr lang="ru-RU" sz="4000" dirty="0"/>
              <a:t> </a:t>
            </a:r>
            <a:r>
              <a:rPr lang="ru-RU" sz="2800" dirty="0" smtClean="0"/>
              <a:t> изучающая </a:t>
            </a:r>
            <a:r>
              <a:rPr lang="ru-RU" sz="2800" u="sng" dirty="0" smtClean="0">
                <a:hlinkClick r:id="rId4" tooltip="Естественный язык"/>
              </a:rPr>
              <a:t>языки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9458" name="Picture 2" descr="C:\Documents and Settings\Admin\Мои документы\Мои рисунки\book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571744"/>
            <a:ext cx="4929222" cy="4000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6000768"/>
            <a:ext cx="39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3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1000108"/>
            <a:ext cx="35540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Эксперт (от лат.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</a:rPr>
              <a:t>expertus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 — опытный),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специалист в области науки, техники, искусства и других отраслей, приглашаемый для исследования каких-либо вопросов, решение которых требует специальных знаний.</a:t>
            </a:r>
          </a:p>
        </p:txBody>
      </p:sp>
      <p:pic>
        <p:nvPicPr>
          <p:cNvPr id="5" name="Picture 4" descr="http://www.mediabistro.com/unbeige/files/original/stack_o_boo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4916491" cy="55007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6143644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4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428604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Двадцатое ноября.</a:t>
            </a:r>
          </a:p>
          <a:p>
            <a:r>
              <a:rPr lang="ru-RU" sz="4000" dirty="0" smtClean="0"/>
              <a:t>Классная работа.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43042" y="1785926"/>
            <a:ext cx="6872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Не с существительными.</a:t>
            </a:r>
            <a:endParaRPr lang="ru-RU" sz="4400" dirty="0"/>
          </a:p>
        </p:txBody>
      </p:sp>
      <p:pic>
        <p:nvPicPr>
          <p:cNvPr id="33794" name="Picture 2" descr="http://s45.radikal.ru/i108/1007/72/7ad84c5bc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3333750" cy="35147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786454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5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s53.radikal.ru/i139/1103/1c/56043bf2bd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8215370" cy="58579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6072206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6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42 из 2608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4786346" cy="60674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3504" y="3929066"/>
            <a:ext cx="32861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Строительство башни было закончено в </a:t>
            </a:r>
            <a:r>
              <a:rPr lang="ru-RU" b="1" dirty="0">
                <a:hlinkClick r:id="rId3" tooltip="1360 год"/>
              </a:rPr>
              <a:t>1360 году</a:t>
            </a:r>
            <a:r>
              <a:rPr lang="ru-RU" b="1" dirty="0"/>
              <a:t>. Башня получила прозвище «Падающая башня» и всемирную известность благодаря тому, что она сильно </a:t>
            </a:r>
            <a:r>
              <a:rPr lang="ru-RU" b="1" dirty="0" smtClean="0"/>
              <a:t>наклонена.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3286124"/>
            <a:ext cx="3492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Пизанская башня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596471">
            <a:off x="5214942" y="1643050"/>
            <a:ext cx="3685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i="1" dirty="0" smtClean="0">
                <a:solidFill>
                  <a:srgbClr val="00B050"/>
                </a:solidFill>
              </a:rPr>
              <a:t>Италия</a:t>
            </a:r>
            <a:endParaRPr lang="ru-RU" sz="7200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6215082"/>
            <a:ext cx="29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7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42844" y="1357298"/>
            <a:ext cx="7162538" cy="707886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анимает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первое по своей красоте место среди всех известных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замков 19 столетия, имеющихся на Планете.</a:t>
            </a:r>
          </a:p>
        </p:txBody>
      </p:sp>
      <p:pic>
        <p:nvPicPr>
          <p:cNvPr id="36866" name="Picture 2" descr="Германия, замок Нойшваншт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6048375" cy="45053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857232"/>
            <a:ext cx="2865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замок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Нойшванштайн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20717347">
            <a:off x="6009000" y="3852122"/>
            <a:ext cx="3192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accent5">
                    <a:lumMod val="50000"/>
                  </a:schemeClr>
                </a:solidFill>
              </a:rPr>
              <a:t>Г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ермания</a:t>
            </a:r>
            <a:endParaRPr lang="ru-RU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storage.smeshariki.ru/UserUpload/1124171755573-45598459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00100" y="571480"/>
            <a:ext cx="7910544" cy="61102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6072206"/>
            <a:ext cx="1025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9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29 0.12133  L 0.125 0.12133  L 0.048 0.196  L 0.077 0.31733  L 0 0.24267  L -0.077 0.31733  L -0.048 0.196  L -0.125 0.12133  L -0.029 0.12133  L 0 0  Z" pathEditMode="relative" ptsTypes="">
                                      <p:cBhvr>
                                        <p:cTn id="11" dur="5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289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user1</cp:lastModifiedBy>
  <cp:revision>24</cp:revision>
  <dcterms:created xsi:type="dcterms:W3CDTF">2011-12-02T09:38:14Z</dcterms:created>
  <dcterms:modified xsi:type="dcterms:W3CDTF">2013-11-14T11:37:51Z</dcterms:modified>
</cp:coreProperties>
</file>