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9906000" cy="6858000" type="A4"/>
  <p:notesSz cx="6858000" cy="9144000"/>
  <p:defaultTextStyle>
    <a:defPPr>
      <a:defRPr lang="ru-RU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155" y="-835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конструктор -12</c:v>
                </c:pt>
                <c:pt idx="1">
                  <c:v>название одежды - 2</c:v>
                </c:pt>
                <c:pt idx="2">
                  <c:v>название города - 1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665213649300445"/>
          <c:y val="0.13684778430570221"/>
          <c:w val="0.3459381580760128"/>
          <c:h val="0.5913256966992522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9565211245356889E-2"/>
          <c:y val="9.7251157627071469E-2"/>
          <c:w val="0.75593575731035967"/>
          <c:h val="0.799045160431701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 да -10</c:v>
                </c:pt>
                <c:pt idx="1">
                  <c:v>нет - 5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258150421445225"/>
          <c:y val="0.18469252487077176"/>
          <c:w val="0.15556582798540614"/>
          <c:h val="0.5040809854028347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 -8</c:v>
                </c:pt>
                <c:pt idx="1">
                  <c:v>нет - 1</c:v>
                </c:pt>
                <c:pt idx="2">
                  <c:v>не очень - 6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055218467813402"/>
          <c:y val="0.2043350006996916"/>
          <c:w val="0.34203810989088318"/>
          <c:h val="0.4242137832413612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cat>
            <c:strRef>
              <c:f>Лист1!$A$2:$A$5</c:f>
              <c:strCache>
                <c:ptCount val="3"/>
                <c:pt idx="0">
                  <c:v>по инструкции - 7</c:v>
                </c:pt>
                <c:pt idx="1">
                  <c:v>собирать свои наборы -8</c:v>
                </c:pt>
                <c:pt idx="2">
                  <c:v>вообще не нравится собирать - 1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162667003400298"/>
          <c:y val="0.17220156887812232"/>
          <c:w val="0.35837332996599708"/>
          <c:h val="0.7166585563173295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705221785513758E-2"/>
          <c:y val="3.0577291381668946E-2"/>
          <c:w val="0.70966306640080989"/>
          <c:h val="0.8999288645690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 - 9</c:v>
                </c:pt>
                <c:pt idx="1">
                  <c:v>нет - 1</c:v>
                </c:pt>
                <c:pt idx="2">
                  <c:v>не знаю - 5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003343498231999"/>
          <c:y val="9.5176580027359736E-2"/>
          <c:w val="0.24649105080278438"/>
          <c:h val="0.7401527770177838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8735" indent="0" algn="l">
              <a:buNone/>
              <a:defRPr sz="27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98219" y="1413803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253608" y="1345017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714"/>
              </a:lnSpc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9156" indent="0">
              <a:lnSpc>
                <a:spcPts val="2409"/>
              </a:lnSpc>
              <a:spcBef>
                <a:spcPts val="0"/>
              </a:spcBef>
              <a:buNone/>
              <a:defRPr sz="2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608737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7047" indent="0" algn="l">
              <a:lnSpc>
                <a:spcPct val="100000"/>
              </a:lnSpc>
              <a:spcBef>
                <a:spcPts val="105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7047" indent="0" algn="l">
              <a:lnSpc>
                <a:spcPct val="100000"/>
              </a:lnSpc>
              <a:spcBef>
                <a:spcPts val="105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11861" indent="-287345">
              <a:lnSpc>
                <a:spcPct val="100000"/>
              </a:lnSpc>
              <a:spcBef>
                <a:spcPts val="733"/>
              </a:spcBef>
              <a:defRPr sz="2500"/>
            </a:lvl1pPr>
            <a:lvl2pPr>
              <a:lnSpc>
                <a:spcPct val="100000"/>
              </a:lnSpc>
              <a:spcBef>
                <a:spcPts val="733"/>
              </a:spcBef>
              <a:defRPr sz="2100"/>
            </a:lvl2pPr>
            <a:lvl3pPr>
              <a:lnSpc>
                <a:spcPct val="100000"/>
              </a:lnSpc>
              <a:spcBef>
                <a:spcPts val="733"/>
              </a:spcBef>
              <a:defRPr sz="1900"/>
            </a:lvl3pPr>
            <a:lvl4pPr>
              <a:lnSpc>
                <a:spcPct val="100000"/>
              </a:lnSpc>
              <a:spcBef>
                <a:spcPts val="733"/>
              </a:spcBef>
              <a:defRPr sz="1600"/>
            </a:lvl4pPr>
            <a:lvl5pPr>
              <a:lnSpc>
                <a:spcPct val="100000"/>
              </a:lnSpc>
              <a:spcBef>
                <a:spcPts val="733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11861" indent="-287345">
              <a:lnSpc>
                <a:spcPct val="100000"/>
              </a:lnSpc>
              <a:spcBef>
                <a:spcPts val="733"/>
              </a:spcBef>
              <a:defRPr sz="2500"/>
            </a:lvl1pPr>
            <a:lvl2pPr>
              <a:lnSpc>
                <a:spcPct val="100000"/>
              </a:lnSpc>
              <a:spcBef>
                <a:spcPts val="733"/>
              </a:spcBef>
              <a:defRPr sz="2100"/>
            </a:lvl2pPr>
            <a:lvl3pPr>
              <a:lnSpc>
                <a:spcPct val="100000"/>
              </a:lnSpc>
              <a:spcBef>
                <a:spcPts val="733"/>
              </a:spcBef>
              <a:defRPr sz="1900"/>
            </a:lvl3pPr>
            <a:lvl4pPr>
              <a:lnSpc>
                <a:spcPct val="100000"/>
              </a:lnSpc>
              <a:spcBef>
                <a:spcPts val="733"/>
              </a:spcBef>
              <a:defRPr sz="1600"/>
            </a:lvl4pPr>
            <a:lvl5pPr>
              <a:lnSpc>
                <a:spcPct val="100000"/>
              </a:lnSpc>
              <a:spcBef>
                <a:spcPts val="733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99567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95"/>
              </a:lnSpc>
              <a:buNone/>
              <a:defRPr sz="23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7891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470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5782" tIns="287345" rIns="95782" bIns="47891" rtlCol="0" anchor="t">
            <a:normAutofit/>
          </a:bodyPr>
          <a:lstStyle>
            <a:extLst/>
          </a:lstStyle>
          <a:p>
            <a:pPr marL="0" indent="-296923" algn="l" rtl="0" eaLnBrk="1" latinLnBrk="0" hangingPunct="1">
              <a:lnSpc>
                <a:spcPts val="3142"/>
              </a:lnSpc>
              <a:spcBef>
                <a:spcPts val="628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5782" tIns="287345" anchor="t"/>
          <a:lstStyle>
            <a:lvl1pPr marL="0" indent="0" algn="l" eaLnBrk="1" latinLnBrk="0" hangingPunct="1">
              <a:buNone/>
              <a:defRPr sz="34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420640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76"/>
              </a:lnSpc>
              <a:spcBef>
                <a:spcPts val="0"/>
              </a:spcBef>
              <a:buNone/>
              <a:defRPr sz="15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83920" y="-815921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98121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lIns="95782" tIns="47891" rIns="95782" bIns="47891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 lIns="95782" tIns="47891" rIns="95782" bIns="4789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5782" tIns="47891" rIns="95782" bIns="47891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5782" tIns="47891" rIns="95782" bIns="47891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5782" tIns="47891" rIns="95782" bIns="47891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99567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83126" indent="-296923" algn="l" rtl="0" eaLnBrk="1" latinLnBrk="0" hangingPunct="1">
        <a:lnSpc>
          <a:spcPct val="100000"/>
        </a:lnSpc>
        <a:spcBef>
          <a:spcPts val="628"/>
        </a:spcBef>
        <a:buClr>
          <a:schemeClr val="accent1"/>
        </a:buClr>
        <a:buSzPct val="80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70471" indent="-249032" algn="l" rtl="0" eaLnBrk="1" latinLnBrk="0" hangingPunct="1">
        <a:lnSpc>
          <a:spcPct val="100000"/>
        </a:lnSpc>
        <a:spcBef>
          <a:spcPts val="576"/>
        </a:spcBef>
        <a:buClr>
          <a:schemeClr val="accent1"/>
        </a:buClr>
        <a:buFont typeface="Verdana"/>
        <a:buChar char="◦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29081" indent="-239454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379" indent="-181985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60098" indent="-191563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580396" indent="-191563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694" indent="-19156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413" indent="-19156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711" indent="-19156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3.madeformums.com/uploads/images/smallish/32325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hyperlink" Target="http://s3.madeformums.com/uploads/images/smallish/32325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3.madeformums.com/uploads/images/smallish/32325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3.madeformums.com/uploads/images/smallish/3232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ommersant.ru/Issues.photo/SF/2004/041/D2FA7447_152C_4664_8F44_8AE83D13AFE5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s3.madeformums.com/uploads/images/smallish/3232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c.pics.livejournal.com/jolivet/24715149/193993/193993_original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hyperlink" Target="http://www.kupirebenku.ru/upload/iblock/421/.-lego-duplo.-fegptev-fudag-zpigc-m5609m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3.madeformums.com/uploads/images/smallish/32325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patalonia.pl/pol_pl_Moj-pierwszy-zestaw-LEGO-8847_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://s3.madeformums.com/uploads/images/smallish/3232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://s3.madeformums.com/uploads/images/smallish/3232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3.madeformums.com/uploads/images/smallish/32325.jpg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hyperlink" Target="http://s3.madeformums.com/uploads/images/smallish/3232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ntina Dmitrievna\Downloads\шаблоны-лего-день-рождения-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906000" cy="7516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532" y="702983"/>
            <a:ext cx="8420100" cy="8538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Мегино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Кангаласский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улус (район)</a:t>
            </a:r>
            <a:b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Томторская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b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 братьев Г.А. и А.А.Пономаревых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1844824"/>
            <a:ext cx="6934200" cy="439248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робототехнике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Мое увлечение – ЛЕГО конструирование 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Выполнил: Соловьев Вадим, ученик 2-го класса</a:t>
            </a:r>
          </a:p>
          <a:p>
            <a:pPr algn="r"/>
            <a:r>
              <a:rPr lang="ru-RU" sz="19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Соловьева В.Д. </a:t>
            </a:r>
          </a:p>
          <a:p>
            <a:pPr algn="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робота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2560" y="1524000"/>
            <a:ext cx="4176464" cy="466344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 базе конструкторов ЛЕГО  компания разработала разных роботов – конструкторов.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ЛЕГО 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робототехнический конструктор.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больше чем просто игрушка. В комплекте более современный центральный блок с поддержкой карт памяти, USB-адаптеров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различных датчиков.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Valentina Dmitrievna\AppData\Local\Temp\Tmp_view\20200129_162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320" r="19116" b="10962"/>
          <a:stretch>
            <a:fillRect/>
          </a:stretch>
        </p:blipFill>
        <p:spPr bwMode="auto">
          <a:xfrm>
            <a:off x="5529064" y="2492896"/>
            <a:ext cx="3962400" cy="2536291"/>
          </a:xfrm>
          <a:prstGeom prst="rect">
            <a:avLst/>
          </a:prstGeom>
          <a:noFill/>
        </p:spPr>
      </p:pic>
      <p:pic>
        <p:nvPicPr>
          <p:cNvPr id="6" name="Picture 2" descr="http://s3.madeformums.com/uploads/images/smallish/3232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949" y="188640"/>
            <a:ext cx="1393039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entina Dmitrievna\AppData\Local\Temp\Tmp_view\20200129_162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3069" r="35284"/>
          <a:stretch>
            <a:fillRect/>
          </a:stretch>
        </p:blipFill>
        <p:spPr bwMode="auto">
          <a:xfrm rot="5400000">
            <a:off x="1902551" y="2951057"/>
            <a:ext cx="3076562" cy="3888432"/>
          </a:xfrm>
          <a:prstGeom prst="rect">
            <a:avLst/>
          </a:prstGeom>
          <a:noFill/>
        </p:spPr>
      </p:pic>
      <p:pic>
        <p:nvPicPr>
          <p:cNvPr id="3075" name="Picture 3" descr="C:\Users\Valentina Dmitrievna\AppData\Local\Temp\Tmp_view\20200129_1634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67" t="-475" r="20224"/>
          <a:stretch>
            <a:fillRect/>
          </a:stretch>
        </p:blipFill>
        <p:spPr bwMode="auto">
          <a:xfrm rot="5400000">
            <a:off x="1417423" y="411849"/>
            <a:ext cx="3024337" cy="2865951"/>
          </a:xfrm>
          <a:prstGeom prst="rect">
            <a:avLst/>
          </a:prstGeom>
          <a:noFill/>
        </p:spPr>
      </p:pic>
      <p:pic>
        <p:nvPicPr>
          <p:cNvPr id="9" name="Picture 2" descr="http://s3.madeformums.com/uploads/images/smallish/323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1949" y="188640"/>
            <a:ext cx="1393039" cy="642942"/>
          </a:xfrm>
          <a:prstGeom prst="rect">
            <a:avLst/>
          </a:prstGeom>
          <a:noFill/>
        </p:spPr>
      </p:pic>
      <p:pic>
        <p:nvPicPr>
          <p:cNvPr id="3078" name="Picture 6" descr="C:\Users\Valentina Dmitrievna\AppData\Local\Temp\Tmp_view\20200129_173839.jpg"/>
          <p:cNvPicPr>
            <a:picLocks noChangeAspect="1" noChangeArrowheads="1"/>
          </p:cNvPicPr>
          <p:nvPr/>
        </p:nvPicPr>
        <p:blipFill>
          <a:blip r:embed="rId6" cstate="print"/>
          <a:srcRect l="38882" t="20722" r="35061"/>
          <a:stretch>
            <a:fillRect/>
          </a:stretch>
        </p:blipFill>
        <p:spPr bwMode="auto">
          <a:xfrm>
            <a:off x="5817096" y="1123850"/>
            <a:ext cx="3600400" cy="532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6494102" cy="922432"/>
          </a:xfrm>
        </p:spPr>
        <p:txBody>
          <a:bodyPr>
            <a:normAutofit/>
          </a:bodyPr>
          <a:lstStyle/>
          <a:p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33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3.madeformums.com/uploads/images/smallish/323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49" y="188640"/>
            <a:ext cx="1393039" cy="642942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64568" y="1600355"/>
            <a:ext cx="8352928" cy="41613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5870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Работа 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конструкторами LEGO позволяет школьникам в форме познавательной игры узнать многие важные идеи и развить необходимые в дальнейшей жизни навыки.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Проведя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конструкторы LEGO способствуют стимулированию конструктивного воображения при  создании постройки по собственному замыслу, воспитывает трудолюбие и упорство, развивает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логическое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мышление.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Процесс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создания робота мне понравился, и 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будущем хочу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продолжить свои разработки в дальнейшем.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конструктор LEGO – полезная игрушка, и может стать серьезным увлечением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 даже в будущей профессией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для ребенка.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523" y="857286"/>
            <a:ext cx="8970997" cy="638813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 наука и техника не стоит на месте, а развивается очень быстро, и вместе с этим  развивается  игровая деятельность. В наше время существует огромный выбор игрушек и конструкторов</a:t>
            </a:r>
          </a:p>
          <a:p>
            <a:pPr algn="just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С детства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люблю конструкторы и серьезно увлекаюсь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ими. В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будущем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заниматься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робототехникой и поэтому свой проект решил посвятить  именно этой теме.</a:t>
            </a:r>
          </a:p>
          <a:p>
            <a:pPr algn="just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</a:p>
          <a:p>
            <a:pPr algn="just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Доказать, что конструирование может быть не просто игрой, а серьезным занятием, которое может в дальнейшем стать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моей профессией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Изучить историю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конструкторов;</a:t>
            </a:r>
            <a:endParaRPr lang="ru-RU" sz="4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Узнать,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полезны конструкторы для детей;</a:t>
            </a:r>
            <a:endParaRPr lang="ru-RU" sz="4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Провести анкетирование, чтобы выяснить насколько популярным является увлечение конструированием, среди ребят начальной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школы;</a:t>
            </a:r>
            <a:endParaRPr lang="ru-RU" sz="4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Собрать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спрограммировать подвижного робота из конструктора </a:t>
            </a:r>
            <a:r>
              <a:rPr lang="ru-RU" sz="4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E</a:t>
            </a:r>
            <a:r>
              <a:rPr lang="en-US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v3</a:t>
            </a:r>
          </a:p>
          <a:p>
            <a:pPr algn="just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ah-RU" sz="4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бъект исследования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 ЛЕГО</a:t>
            </a:r>
          </a:p>
          <a:p>
            <a:pPr algn="just">
              <a:buNone/>
            </a:pPr>
            <a:r>
              <a:rPr lang="ru-RU" sz="4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настоящее время актуальна проблема выбора такой игрушки для детей, которая помогала бы детям фантазировать, раскрывать свой творческий потенциал, моторику, мышление и логику.</a:t>
            </a:r>
            <a:endParaRPr lang="ru-RU" sz="4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/>
          </a:p>
        </p:txBody>
      </p:sp>
      <p:pic>
        <p:nvPicPr>
          <p:cNvPr id="5" name="Picture 2" descr="http://s3.madeformums.com/uploads/images/smallish/323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2" y="142853"/>
            <a:ext cx="1393039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8244" y="764704"/>
            <a:ext cx="46248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LEGO началась в Дании в 1932 году, когда плотник </a:t>
            </a:r>
            <a:r>
              <a:rPr lang="ru-RU" sz="33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 </a:t>
            </a:r>
            <a:r>
              <a:rPr lang="ru-RU" sz="33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Кирк</a:t>
            </a:r>
            <a:r>
              <a:rPr lang="ru-RU" sz="33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Кристиансен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сделал для своего сына обычную деревянную игрушку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 датского 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Godt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«игра, удовольствие») </a:t>
            </a:r>
            <a:endParaRPr lang="ru-RU" sz="3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kommersant.ru/Issues.photo/SF/2004/041/D2FA7447_152C_4664_8F44_8AE83D13AFE5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4520"/>
          <a:stretch>
            <a:fillRect/>
          </a:stretch>
        </p:blipFill>
        <p:spPr bwMode="auto">
          <a:xfrm>
            <a:off x="5565925" y="1628800"/>
            <a:ext cx="3666407" cy="4339440"/>
          </a:xfrm>
          <a:prstGeom prst="rect">
            <a:avLst/>
          </a:prstGeom>
          <a:noFill/>
        </p:spPr>
      </p:pic>
      <p:pic>
        <p:nvPicPr>
          <p:cNvPr id="6" name="Picture 2" descr="http://s3.madeformums.com/uploads/images/smallish/323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2" y="142853"/>
            <a:ext cx="1393039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c.pics.livejournal.com/jolivet/24715149/193993/193993_original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56656" y="1984082"/>
            <a:ext cx="3168352" cy="292463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57056" y="908720"/>
            <a:ext cx="3816424" cy="52787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3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Логотип «</a:t>
            </a:r>
            <a:r>
              <a:rPr lang="en-US" sz="3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LEGO»</a:t>
            </a:r>
          </a:p>
          <a:p>
            <a:pPr algn="ctr">
              <a:buNone/>
            </a:pPr>
            <a:r>
              <a:rPr lang="ru-RU" sz="3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латыни</a:t>
            </a:r>
          </a:p>
          <a:p>
            <a:pPr algn="ctr">
              <a:buNone/>
            </a:pPr>
            <a:r>
              <a:rPr lang="ru-RU" sz="3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означает</a:t>
            </a:r>
          </a:p>
          <a:p>
            <a:pPr algn="ctr">
              <a:buNone/>
            </a:pPr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собираю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None/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Белая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надпись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красном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фоне, не менялся с 1973 года.</a:t>
            </a:r>
            <a:endParaRPr lang="ru-RU" sz="3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857286"/>
            <a:ext cx="8915400" cy="5603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полезны конструкторы для детей? 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 LEGO самая развивающая игра в мире. Игрушки LEGO развивают фантазию, мышление и воображение. Благодаря игрушкам LEGO можно воплотить в реальность любые фантазии и желания ребенка. Идея LEGO заключается в том, чтобы через игру обогащать жизнь ребенка на всем пути его взросления.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6" descr="http://www.kupirebenku.ru/upload/iblock/421/.-lego-duplo.-fegptev-fudag-zpigc-m5609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087" y="3501008"/>
            <a:ext cx="3138096" cy="2567214"/>
          </a:xfrm>
          <a:prstGeom prst="rect">
            <a:avLst/>
          </a:prstGeom>
          <a:noFill/>
        </p:spPr>
      </p:pic>
      <p:pic>
        <p:nvPicPr>
          <p:cNvPr id="10" name="Picture 12" descr="http://patalonia.pl/pol_pl_Moj-pierwszy-zestaw-LEGO-8847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3130" y="1628801"/>
            <a:ext cx="2399126" cy="2181851"/>
          </a:xfrm>
          <a:prstGeom prst="rect">
            <a:avLst/>
          </a:prstGeom>
          <a:noFill/>
        </p:spPr>
      </p:pic>
      <p:pic>
        <p:nvPicPr>
          <p:cNvPr id="9" name="Picture 2" descr="http://s3.madeformums.com/uploads/images/smallish/3232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6229" y="188640"/>
            <a:ext cx="1439680" cy="66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часть </a:t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езультаты анкетирование</a:t>
            </a:r>
            <a:endParaRPr lang="ru-RU" sz="27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39641" y="1412776"/>
            <a:ext cx="4569079" cy="762099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ЛЕГО?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032111" y="1412776"/>
            <a:ext cx="4434247" cy="762099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 тебя есть дома ЛЕГО?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2"/>
          </p:nvPr>
        </p:nvGraphicFramePr>
        <p:xfrm>
          <a:off x="495362" y="2246012"/>
          <a:ext cx="4376869" cy="395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Содержимое 14"/>
          <p:cNvGraphicFramePr>
            <a:graphicFrameLocks noGrp="1"/>
          </p:cNvGraphicFramePr>
          <p:nvPr>
            <p:ph sz="quarter" idx="4"/>
          </p:nvPr>
        </p:nvGraphicFramePr>
        <p:xfrm>
          <a:off x="4953000" y="2276872"/>
          <a:ext cx="4434740" cy="39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http://s3.madeformums.com/uploads/images/smallish/323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2" y="142853"/>
            <a:ext cx="1393039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8504" y="1196752"/>
            <a:ext cx="4376870" cy="740654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Ты любишь играть в ЛЕГО?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32111" y="1196752"/>
            <a:ext cx="4378590" cy="158417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Тебе нравится собирать ЛЕГО по инструкции или придумывать и  конструировать свои наборы?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83921" y="2194577"/>
          <a:ext cx="4376869" cy="395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5064441" y="2297446"/>
          <a:ext cx="4379327" cy="395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http://s3.madeformums.com/uploads/images/smallish/323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2" y="142853"/>
            <a:ext cx="1393039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36576" y="1320194"/>
            <a:ext cx="3760766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Как ты думаешь, детям полезно играть в ЛЕГО?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992560" y="2554617"/>
          <a:ext cx="4176464" cy="3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35550" y="1474498"/>
            <a:ext cx="4375150" cy="46516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	По итогам анкетирования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убедился,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что ЛЕГО действительно популярная игрушка среди детей младшего школьного возраста.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Конструктор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 только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увлекает,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но и развивает память, мышление, фантазию.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3.madeformums.com/uploads/images/smallish/3232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6229" y="291509"/>
            <a:ext cx="1393039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alentina Dmitrievna\AppData\Local\Temp\Tmp_view\20200128_135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687" r="10051"/>
          <a:stretch>
            <a:fillRect/>
          </a:stretch>
        </p:blipFill>
        <p:spPr bwMode="auto">
          <a:xfrm>
            <a:off x="5457056" y="1052736"/>
            <a:ext cx="4112332" cy="2387204"/>
          </a:xfrm>
          <a:prstGeom prst="rect">
            <a:avLst/>
          </a:prstGeom>
          <a:noFill/>
        </p:spPr>
      </p:pic>
      <p:pic>
        <p:nvPicPr>
          <p:cNvPr id="1029" name="Picture 5" descr="C:\Users\Valentina Dmitrievna\AppData\Local\Temp\Tmp_view\20200128_135818.jpg"/>
          <p:cNvPicPr>
            <a:picLocks noChangeAspect="1" noChangeArrowheads="1"/>
          </p:cNvPicPr>
          <p:nvPr/>
        </p:nvPicPr>
        <p:blipFill>
          <a:blip r:embed="rId3" cstate="print"/>
          <a:srcRect l="3876" r="5001"/>
          <a:stretch>
            <a:fillRect/>
          </a:stretch>
        </p:blipFill>
        <p:spPr bwMode="auto">
          <a:xfrm>
            <a:off x="632520" y="1052736"/>
            <a:ext cx="4785061" cy="2355152"/>
          </a:xfrm>
          <a:prstGeom prst="rect">
            <a:avLst/>
          </a:prstGeom>
          <a:noFill/>
        </p:spPr>
      </p:pic>
      <p:pic>
        <p:nvPicPr>
          <p:cNvPr id="11" name="Picture 2" descr="http://s3.madeformums.com/uploads/images/smallish/323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2" y="142853"/>
            <a:ext cx="1393039" cy="642942"/>
          </a:xfrm>
          <a:prstGeom prst="rect">
            <a:avLst/>
          </a:prstGeom>
          <a:noFill/>
        </p:spPr>
      </p:pic>
      <p:pic>
        <p:nvPicPr>
          <p:cNvPr id="12" name="Picture 2" descr="http://s3.madeformums.com/uploads/images/smallish/323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1949" y="188640"/>
            <a:ext cx="1393039" cy="642942"/>
          </a:xfrm>
          <a:prstGeom prst="rect">
            <a:avLst/>
          </a:prstGeom>
          <a:noFill/>
        </p:spPr>
      </p:pic>
      <p:pic>
        <p:nvPicPr>
          <p:cNvPr id="10" name="Picture 4" descr="C:\Users\Valentina Dmitrievna\AppData\Local\Temp\Tmp_view\IMG-20200129-WA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080792" y="3501008"/>
            <a:ext cx="457650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2565</TotalTime>
  <Words>93</Words>
  <Application>Microsoft Office PowerPoint</Application>
  <PresentationFormat>Лист A4 (210x297 мм)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Мегино-Кангаласский улус (район) МБОУ «Томторская средняя общеобразовательная школа  имени братьев Г.А. и А.А.Пономаревых </vt:lpstr>
      <vt:lpstr>Слайд 2</vt:lpstr>
      <vt:lpstr>Слайд 3</vt:lpstr>
      <vt:lpstr>Слайд 4</vt:lpstr>
      <vt:lpstr>Чем полезны конструкторы для детей? </vt:lpstr>
      <vt:lpstr>Практическая часть  1. Результаты анкетирование</vt:lpstr>
      <vt:lpstr>Слайд 7</vt:lpstr>
      <vt:lpstr>Как ты думаешь, детям полезно играть в ЛЕГО?</vt:lpstr>
      <vt:lpstr>Слайд 9</vt:lpstr>
      <vt:lpstr>2. Создание робота</vt:lpstr>
      <vt:lpstr>Слайд 11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Мегино-Кангаласский улус (район) МБОУ «Томторская средняя общеобразовательная школа  имени Г.А. и А.А.Пономаревых </dc:title>
  <dc:creator>Valentina Dmitrievna</dc:creator>
  <cp:lastModifiedBy>Valentina Dmitrievna</cp:lastModifiedBy>
  <cp:revision>10</cp:revision>
  <dcterms:created xsi:type="dcterms:W3CDTF">2020-01-27T11:08:34Z</dcterms:created>
  <dcterms:modified xsi:type="dcterms:W3CDTF">2020-01-30T01:13:08Z</dcterms:modified>
</cp:coreProperties>
</file>