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2" r:id="rId4"/>
    <p:sldId id="269" r:id="rId5"/>
    <p:sldId id="261" r:id="rId6"/>
    <p:sldId id="263" r:id="rId7"/>
    <p:sldId id="267" r:id="rId8"/>
    <p:sldId id="264" r:id="rId9"/>
    <p:sldId id="258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DFF1"/>
    <a:srgbClr val="8EBAE2"/>
    <a:srgbClr val="5899D4"/>
    <a:srgbClr val="88B6E0"/>
    <a:srgbClr val="95BEE3"/>
    <a:srgbClr val="317ABD"/>
    <a:srgbClr val="2C6EAA"/>
    <a:srgbClr val="607796"/>
    <a:srgbClr val="171C23"/>
    <a:srgbClr val="495B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F7E7-B424-4317-9FD1-F2648A5EF4A0}" type="datetimeFigureOut">
              <a:rPr lang="ru-RU" smtClean="0"/>
              <a:t>24.02.2019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493BE-FDDF-4034-9FF5-EEE155162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794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F7E7-B424-4317-9FD1-F2648A5EF4A0}" type="datetimeFigureOut">
              <a:rPr lang="ru-RU" smtClean="0"/>
              <a:t>24.02.2019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493BE-FDDF-4034-9FF5-EEE155162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065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F7E7-B424-4317-9FD1-F2648A5EF4A0}" type="datetimeFigureOut">
              <a:rPr lang="ru-RU" smtClean="0"/>
              <a:t>24.02.2019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493BE-FDDF-4034-9FF5-EEE155162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367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F7E7-B424-4317-9FD1-F2648A5EF4A0}" type="datetimeFigureOut">
              <a:rPr lang="ru-RU" smtClean="0"/>
              <a:t>24.02.2019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493BE-FDDF-4034-9FF5-EEE155162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123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F7E7-B424-4317-9FD1-F2648A5EF4A0}" type="datetimeFigureOut">
              <a:rPr lang="ru-RU" smtClean="0"/>
              <a:t>24.02.2019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493BE-FDDF-4034-9FF5-EEE155162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830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F7E7-B424-4317-9FD1-F2648A5EF4A0}" type="datetimeFigureOut">
              <a:rPr lang="ru-RU" smtClean="0"/>
              <a:t>24.02.2019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493BE-FDDF-4034-9FF5-EEE155162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068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F7E7-B424-4317-9FD1-F2648A5EF4A0}" type="datetimeFigureOut">
              <a:rPr lang="ru-RU" smtClean="0"/>
              <a:t>24.02.2019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493BE-FDDF-4034-9FF5-EEE155162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339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F7E7-B424-4317-9FD1-F2648A5EF4A0}" type="datetimeFigureOut">
              <a:rPr lang="ru-RU" smtClean="0"/>
              <a:t>24.02.2019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493BE-FDDF-4034-9FF5-EEE155162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192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F7E7-B424-4317-9FD1-F2648A5EF4A0}" type="datetimeFigureOut">
              <a:rPr lang="ru-RU" smtClean="0"/>
              <a:t>24.02.2019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493BE-FDDF-4034-9FF5-EEE155162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027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F7E7-B424-4317-9FD1-F2648A5EF4A0}" type="datetimeFigureOut">
              <a:rPr lang="ru-RU" smtClean="0"/>
              <a:t>24.02.2019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493BE-FDDF-4034-9FF5-EEE155162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531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F7E7-B424-4317-9FD1-F2648A5EF4A0}" type="datetimeFigureOut">
              <a:rPr lang="ru-RU" smtClean="0"/>
              <a:t>24.02.2019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493BE-FDDF-4034-9FF5-EEE155162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126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5F7E7-B424-4317-9FD1-F2648A5EF4A0}" type="datetimeFigureOut">
              <a:rPr lang="ru-RU" smtClean="0"/>
              <a:t>24.02.2019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493BE-FDDF-4034-9FF5-EEE1551629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61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2.wdp"/><Relationship Id="rId18" Type="http://schemas.microsoft.com/office/2007/relationships/hdphoto" Target="../media/hdphoto4.wdp"/><Relationship Id="rId26" Type="http://schemas.microsoft.com/office/2007/relationships/hdphoto" Target="../media/hdphoto8.wdp"/><Relationship Id="rId3" Type="http://schemas.microsoft.com/office/2007/relationships/media" Target="../media/media4.mp3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7.png"/><Relationship Id="rId2" Type="http://schemas.openxmlformats.org/officeDocument/2006/relationships/audio" Target="../media/media3.mp3"/><Relationship Id="rId16" Type="http://schemas.microsoft.com/office/2007/relationships/hdphoto" Target="../media/hdphoto3.wdp"/><Relationship Id="rId20" Type="http://schemas.microsoft.com/office/2007/relationships/hdphoto" Target="../media/hdphoto5.wdp"/><Relationship Id="rId29" Type="http://schemas.openxmlformats.org/officeDocument/2006/relationships/image" Target="../media/image15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hdphoto" Target="../media/hdphoto1.wdp"/><Relationship Id="rId24" Type="http://schemas.microsoft.com/office/2007/relationships/hdphoto" Target="../media/hdphoto7.wdp"/><Relationship Id="rId32" Type="http://schemas.openxmlformats.org/officeDocument/2006/relationships/image" Target="../media/image16.png"/><Relationship Id="rId5" Type="http://schemas.microsoft.com/office/2007/relationships/media" Target="../media/media5.mp3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microsoft.com/office/2007/relationships/hdphoto" Target="../media/hdphoto9.wdp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31" Type="http://schemas.openxmlformats.org/officeDocument/2006/relationships/slide" Target="slide4.xml"/><Relationship Id="rId4" Type="http://schemas.openxmlformats.org/officeDocument/2006/relationships/audio" Target="../media/media4.mp3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microsoft.com/office/2007/relationships/hdphoto" Target="../media/hdphoto6.wdp"/><Relationship Id="rId27" Type="http://schemas.openxmlformats.org/officeDocument/2006/relationships/image" Target="../media/image14.png"/><Relationship Id="rId30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microsoft.com/office/2007/relationships/media" Target="../media/media7.mp3"/><Relationship Id="rId21" Type="http://schemas.openxmlformats.org/officeDocument/2006/relationships/image" Target="../media/image28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2" Type="http://schemas.openxmlformats.org/officeDocument/2006/relationships/audio" Target="../media/media6.mp3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5" Type="http://schemas.microsoft.com/office/2007/relationships/media" Target="../media/media8.mp3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10" Type="http://schemas.openxmlformats.org/officeDocument/2006/relationships/slide" Target="slide5.xml"/><Relationship Id="rId19" Type="http://schemas.openxmlformats.org/officeDocument/2006/relationships/image" Target="../media/image26.png"/><Relationship Id="rId4" Type="http://schemas.openxmlformats.org/officeDocument/2006/relationships/audio" Target="../media/media7.mp3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microsoft.com/office/2007/relationships/media" Target="../media/media6.mp3"/><Relationship Id="rId21" Type="http://schemas.openxmlformats.org/officeDocument/2006/relationships/image" Target="../media/image45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audio" Target="../media/media9.mp3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microsoft.com/office/2007/relationships/media" Target="../media/media9.mp3"/><Relationship Id="rId6" Type="http://schemas.openxmlformats.org/officeDocument/2006/relationships/audio" Target="../media/media10.mp3"/><Relationship Id="rId11" Type="http://schemas.openxmlformats.org/officeDocument/2006/relationships/image" Target="../media/image16.png"/><Relationship Id="rId5" Type="http://schemas.microsoft.com/office/2007/relationships/media" Target="../media/media10.mp3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10" Type="http://schemas.openxmlformats.org/officeDocument/2006/relationships/slide" Target="slide6.xml"/><Relationship Id="rId19" Type="http://schemas.openxmlformats.org/officeDocument/2006/relationships/image" Target="../media/image43.png"/><Relationship Id="rId4" Type="http://schemas.openxmlformats.org/officeDocument/2006/relationships/audio" Target="../media/media6.mp3"/><Relationship Id="rId9" Type="http://schemas.openxmlformats.org/officeDocument/2006/relationships/image" Target="../media/image35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6.png"/><Relationship Id="rId5" Type="http://schemas.openxmlformats.org/officeDocument/2006/relationships/slide" Target="slide7.xml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0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image" Target="../media/image5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3296"/>
            <a:ext cx="12191999" cy="65247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4381" y="6220918"/>
            <a:ext cx="3661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Здравствуйте, 11 класс</a:t>
            </a:r>
            <a:endParaRPr lang="ru-RU" sz="2800" dirty="0"/>
          </a:p>
        </p:txBody>
      </p:sp>
      <p:pic>
        <p:nvPicPr>
          <p:cNvPr id="7" name="дом ухасо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5837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9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08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ок_с_вампирамиNevosoft7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0"/>
            <a:ext cx="11544300" cy="646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0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мерзост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4951" y="227157"/>
            <a:ext cx="609600" cy="609600"/>
          </a:xfrm>
          <a:prstGeom prst="rect">
            <a:avLst/>
          </a:prstGeom>
        </p:spPr>
      </p:pic>
      <p:pic>
        <p:nvPicPr>
          <p:cNvPr id="28" name="дыхание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51182" y="5966179"/>
            <a:ext cx="609600" cy="609600"/>
          </a:xfrm>
          <a:prstGeom prst="rect">
            <a:avLst/>
          </a:prstGeom>
        </p:spPr>
      </p:pic>
      <p:pic>
        <p:nvPicPr>
          <p:cNvPr id="29" name="призрак 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8307" y="6118783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067082" cy="676882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9271681" y="2031863"/>
            <a:ext cx="226139" cy="193240"/>
          </a:xfrm>
          <a:prstGeom prst="ellipse">
            <a:avLst/>
          </a:prstGeom>
          <a:solidFill>
            <a:srgbClr val="317A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9520463" y="5776686"/>
            <a:ext cx="276679" cy="106917"/>
          </a:xfrm>
          <a:prstGeom prst="ellipse">
            <a:avLst/>
          </a:prstGeom>
          <a:solidFill>
            <a:srgbClr val="8EB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700445" y="6087256"/>
            <a:ext cx="314793" cy="29980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700445" y="6128237"/>
            <a:ext cx="314793" cy="299803"/>
          </a:xfrm>
          <a:prstGeom prst="ellipse">
            <a:avLst/>
          </a:prstGeom>
          <a:solidFill>
            <a:srgbClr val="0D2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261548" y="4892103"/>
            <a:ext cx="205804" cy="34664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055744" y="2815653"/>
            <a:ext cx="205804" cy="34664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0976547" y="3211088"/>
            <a:ext cx="205804" cy="346647"/>
          </a:xfrm>
          <a:prstGeom prst="ellipse">
            <a:avLst/>
          </a:prstGeom>
          <a:solidFill>
            <a:srgbClr val="6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108647" y="2225103"/>
            <a:ext cx="205804" cy="34664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829169" y="5018735"/>
            <a:ext cx="249346" cy="220015"/>
          </a:xfrm>
          <a:prstGeom prst="ellipse">
            <a:avLst/>
          </a:prstGeom>
          <a:solidFill>
            <a:srgbClr val="1E4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202188" y="1775615"/>
            <a:ext cx="102902" cy="256248"/>
          </a:xfrm>
          <a:prstGeom prst="ellipse">
            <a:avLst/>
          </a:prstGeom>
          <a:solidFill>
            <a:srgbClr val="3F4E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7905082" y="5075885"/>
            <a:ext cx="290627" cy="173324"/>
          </a:xfrm>
          <a:prstGeom prst="ellipse">
            <a:avLst/>
          </a:prstGeom>
          <a:solidFill>
            <a:srgbClr val="1A2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233225" y="2298190"/>
            <a:ext cx="182090" cy="256840"/>
          </a:xfrm>
          <a:prstGeom prst="ellipse">
            <a:avLst/>
          </a:prstGeom>
          <a:solidFill>
            <a:srgbClr val="171C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6" name="Рисунок 15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994" r="5854" b="6989"/>
          <a:stretch/>
        </p:blipFill>
        <p:spPr bwMode="auto">
          <a:xfrm>
            <a:off x="2818448" y="1015999"/>
            <a:ext cx="5876162" cy="5514975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/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416" t="4370" r="5911"/>
          <a:stretch/>
        </p:blipFill>
        <p:spPr bwMode="auto">
          <a:xfrm>
            <a:off x="2456226" y="1056533"/>
            <a:ext cx="6815455" cy="5221605"/>
          </a:xfrm>
          <a:prstGeom prst="rect">
            <a:avLst/>
          </a:prstGeom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14"/>
          <a:srcRect l="10330" t="6303" r="7291" b="5170"/>
          <a:stretch/>
        </p:blipFill>
        <p:spPr bwMode="auto">
          <a:xfrm>
            <a:off x="2818448" y="969310"/>
            <a:ext cx="6403889" cy="5700500"/>
          </a:xfrm>
          <a:prstGeom prst="rect">
            <a:avLst/>
          </a:prstGeom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0452" y="1212478"/>
            <a:ext cx="6512157" cy="519207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0" name="Рисунок 19"/>
          <p:cNvPicPr/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6690" y="977823"/>
            <a:ext cx="6744335" cy="575056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1" name="Рисунок 20"/>
          <p:cNvPicPr/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4896" y="910737"/>
            <a:ext cx="5956032" cy="570553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2" name="Рисунок 21"/>
          <p:cNvPicPr/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7422" r="13908"/>
          <a:stretch/>
        </p:blipFill>
        <p:spPr bwMode="auto">
          <a:xfrm>
            <a:off x="2945295" y="910737"/>
            <a:ext cx="5690438" cy="5817646"/>
          </a:xfrm>
          <a:prstGeom prst="rect">
            <a:avLst/>
          </a:prstGeom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/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7340" y="1056533"/>
            <a:ext cx="5109610" cy="559862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4" name="Рисунок 23"/>
          <p:cNvPicPr/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0801" y="937382"/>
            <a:ext cx="5613154" cy="574094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5" name="Рисунок 24"/>
          <p:cNvPicPr/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6383"/>
          <a:stretch/>
        </p:blipFill>
        <p:spPr bwMode="auto">
          <a:xfrm>
            <a:off x="2679700" y="1056533"/>
            <a:ext cx="6064255" cy="5548419"/>
          </a:xfrm>
          <a:prstGeom prst="rect">
            <a:avLst/>
          </a:prstGeom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/>
          <p:cNvPicPr/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7422" r="6525"/>
          <a:stretch/>
        </p:blipFill>
        <p:spPr bwMode="auto">
          <a:xfrm>
            <a:off x="2766666" y="1110412"/>
            <a:ext cx="6236388" cy="5224199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Рисунок 26">
            <a:hlinkClick r:id="rId31" action="ppaction://hlinksldjump"/>
          </p:cNvPr>
          <p:cNvPicPr>
            <a:picLocks noChangeAspect="1"/>
          </p:cNvPicPr>
          <p:nvPr/>
        </p:nvPicPr>
        <p:blipFill rotWithShape="1">
          <a:blip r:embed="rId32"/>
          <a:srcRect l="90238" t="86906"/>
          <a:stretch/>
        </p:blipFill>
        <p:spPr>
          <a:xfrm>
            <a:off x="10731594" y="5985053"/>
            <a:ext cx="1048776" cy="783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4907" y="117472"/>
            <a:ext cx="839644" cy="91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3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126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52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1076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упал в воду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61027" y="6166495"/>
            <a:ext cx="609600" cy="609600"/>
          </a:xfrm>
          <a:prstGeom prst="rect">
            <a:avLst/>
          </a:prstGeom>
        </p:spPr>
      </p:pic>
      <p:pic>
        <p:nvPicPr>
          <p:cNvPr id="35" name="мужской кри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2812" y="6006357"/>
            <a:ext cx="609600" cy="609600"/>
          </a:xfrm>
          <a:prstGeom prst="rect">
            <a:avLst/>
          </a:prstGeom>
        </p:spPr>
      </p:pic>
      <p:pic>
        <p:nvPicPr>
          <p:cNvPr id="36" name="женский визг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07496" y="5988559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30786"/>
          </a:xfrm>
          <a:prstGeom prst="rect">
            <a:avLst/>
          </a:prstGeom>
        </p:spPr>
      </p:pic>
      <p:pic>
        <p:nvPicPr>
          <p:cNvPr id="3" name="Рисунок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l="90238" t="86906"/>
          <a:stretch/>
        </p:blipFill>
        <p:spPr>
          <a:xfrm>
            <a:off x="11143224" y="5927234"/>
            <a:ext cx="1048776" cy="783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l="90238" t="86906"/>
          <a:stretch/>
        </p:blipFill>
        <p:spPr>
          <a:xfrm>
            <a:off x="11143224" y="1413291"/>
            <a:ext cx="1048776" cy="783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6088" y="2891518"/>
            <a:ext cx="1963511" cy="7825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5144675"/>
            <a:ext cx="1963511" cy="7825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49599" y="2090737"/>
            <a:ext cx="957944" cy="24176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2"/>
          <a:srcRect b="33990"/>
          <a:stretch/>
        </p:blipFill>
        <p:spPr>
          <a:xfrm>
            <a:off x="5138056" y="2090738"/>
            <a:ext cx="957944" cy="15958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2"/>
          <a:srcRect b="33586"/>
          <a:stretch/>
        </p:blipFill>
        <p:spPr>
          <a:xfrm>
            <a:off x="7082970" y="2095464"/>
            <a:ext cx="957944" cy="16056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2"/>
          <a:srcRect b="32349"/>
          <a:stretch/>
        </p:blipFill>
        <p:spPr>
          <a:xfrm>
            <a:off x="1209899" y="3647623"/>
            <a:ext cx="952729" cy="16355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2"/>
          <a:srcRect b="32178"/>
          <a:stretch/>
        </p:blipFill>
        <p:spPr>
          <a:xfrm>
            <a:off x="3149599" y="5168697"/>
            <a:ext cx="957944" cy="16397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07543" y="4413119"/>
            <a:ext cx="957944" cy="241766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/>
          <a:srcRect b="35177"/>
          <a:stretch/>
        </p:blipFill>
        <p:spPr>
          <a:xfrm>
            <a:off x="6096000" y="2888685"/>
            <a:ext cx="957944" cy="15672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/>
          <a:srcRect b="39365"/>
          <a:stretch/>
        </p:blipFill>
        <p:spPr>
          <a:xfrm>
            <a:off x="7077755" y="3701145"/>
            <a:ext cx="957944" cy="146594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2"/>
          <a:srcRect t="35763" b="-1"/>
          <a:stretch/>
        </p:blipFill>
        <p:spPr>
          <a:xfrm>
            <a:off x="8059510" y="5239657"/>
            <a:ext cx="957944" cy="155305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2"/>
          <a:srcRect b="34014"/>
          <a:stretch/>
        </p:blipFill>
        <p:spPr>
          <a:xfrm>
            <a:off x="9017454" y="5197400"/>
            <a:ext cx="957944" cy="159531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75398" y="561847"/>
            <a:ext cx="953859" cy="232683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62628" y="4474858"/>
            <a:ext cx="1963511" cy="77124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84456" y="4426154"/>
            <a:ext cx="1963511" cy="77124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18428" y="3686629"/>
            <a:ext cx="1948546" cy="77368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65487" y="4434116"/>
            <a:ext cx="1959430" cy="77368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69939" y="2898304"/>
            <a:ext cx="2859317" cy="75687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35699" y="3640746"/>
            <a:ext cx="2883127" cy="7669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09899" y="654843"/>
            <a:ext cx="6955434" cy="67737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27186" y="304082"/>
            <a:ext cx="5525583" cy="102325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75918" y="406234"/>
            <a:ext cx="3118435" cy="96685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24737" y="354675"/>
            <a:ext cx="5894080" cy="103601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09572" y="288421"/>
            <a:ext cx="3033275" cy="103407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49979" y="527203"/>
            <a:ext cx="8122406" cy="75235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78632" y="231882"/>
            <a:ext cx="4635308" cy="96936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20962" y="220443"/>
            <a:ext cx="2992870" cy="107168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234748" y="246424"/>
            <a:ext cx="9074155" cy="104856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83751" y="5985309"/>
            <a:ext cx="1926389" cy="77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1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64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51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8" dur="830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удар по дереву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0301" y="247981"/>
            <a:ext cx="609600" cy="609600"/>
          </a:xfrm>
          <a:prstGeom prst="rect">
            <a:avLst/>
          </a:prstGeom>
        </p:spPr>
      </p:pic>
      <p:pic>
        <p:nvPicPr>
          <p:cNvPr id="16" name="упал в воду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4799" y="145256"/>
            <a:ext cx="609600" cy="609600"/>
          </a:xfrm>
          <a:prstGeom prst="rect">
            <a:avLst/>
          </a:prstGeom>
        </p:spPr>
      </p:pic>
      <p:pic>
        <p:nvPicPr>
          <p:cNvPr id="17" name="призрак 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2812" y="5979657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Рисунок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/>
          <a:srcRect l="90238" t="86906"/>
          <a:stretch/>
        </p:blipFill>
        <p:spPr>
          <a:xfrm>
            <a:off x="11143224" y="5941748"/>
            <a:ext cx="1048776" cy="783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2"/>
          <a:srcRect l="63928" t="-1923" b="-1"/>
          <a:stretch/>
        </p:blipFill>
        <p:spPr>
          <a:xfrm>
            <a:off x="7499029" y="4267200"/>
            <a:ext cx="2373881" cy="1981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18083" y="1866900"/>
            <a:ext cx="1125141" cy="2400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2437" y="2605087"/>
            <a:ext cx="923925" cy="9239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68635" y="1790700"/>
            <a:ext cx="660715" cy="6607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9062" y="5383345"/>
            <a:ext cx="2115343" cy="12692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72350" y="452437"/>
            <a:ext cx="3574334" cy="8694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5101" y="1452562"/>
            <a:ext cx="11288497" cy="11400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5101" y="1509712"/>
            <a:ext cx="11298931" cy="18430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02964" y="1452562"/>
            <a:ext cx="8714661" cy="15438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96980" y="1509725"/>
            <a:ext cx="9546244" cy="166647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90378" y="1461540"/>
            <a:ext cx="9340292" cy="19114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43549" y="-25094"/>
            <a:ext cx="1281799" cy="9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8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194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4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Рисунок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/>
          <a:srcRect l="90238" t="86906"/>
          <a:stretch/>
        </p:blipFill>
        <p:spPr>
          <a:xfrm>
            <a:off x="2002971" y="0"/>
            <a:ext cx="1048776" cy="783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9429750" y="463073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3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2078037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17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43500" y="114458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2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81950" y="140619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4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01450" y="477454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5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90445" y="342900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6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10850" y="37134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7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19450" y="342900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8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62342" y="567703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9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19267" y="5938648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10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69418" y="425132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1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27204" y="4128154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18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062833" y="2339647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19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19850" y="4912984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20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27249" y="3907252"/>
            <a:ext cx="875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2,7</a:t>
            </a:r>
            <a:endParaRPr lang="ru-RU" sz="3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24878" y="1083032"/>
            <a:ext cx="522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8</a:t>
            </a:r>
            <a:endParaRPr lang="ru-RU" sz="3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502252" y="4608869"/>
            <a:ext cx="1225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1000</a:t>
            </a:r>
            <a:endParaRPr lang="ru-RU" sz="3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61957" y="1862087"/>
            <a:ext cx="522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2</a:t>
            </a:r>
            <a:endParaRPr lang="ru-RU" sz="3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337908" y="4405647"/>
            <a:ext cx="875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1,2</a:t>
            </a:r>
            <a:endParaRPr lang="ru-RU" sz="3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502252" y="3091835"/>
            <a:ext cx="756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18</a:t>
            </a:r>
            <a:endParaRPr lang="ru-RU" sz="3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332582" y="305505"/>
            <a:ext cx="768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- 4</a:t>
            </a:r>
            <a:endParaRPr lang="ru-RU" sz="3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77703" y="3236640"/>
            <a:ext cx="875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0,4</a:t>
            </a:r>
            <a:endParaRPr lang="ru-RU" sz="3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920636" y="5660260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2143</a:t>
            </a:r>
            <a:endParaRPr lang="ru-RU" sz="3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602861" y="5859123"/>
            <a:ext cx="875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0,8</a:t>
            </a:r>
            <a:endParaRPr lang="ru-RU" sz="3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3085" y="2446862"/>
            <a:ext cx="1225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1342</a:t>
            </a:r>
            <a:endParaRPr lang="ru-RU" sz="3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05154" y="4060886"/>
            <a:ext cx="756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14</a:t>
            </a:r>
            <a:endParaRPr lang="ru-RU" sz="3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573917" y="2724151"/>
            <a:ext cx="1459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32424</a:t>
            </a:r>
            <a:endParaRPr lang="ru-RU" sz="3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550090" y="526993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6</a:t>
            </a:r>
            <a:endParaRPr lang="ru-RU" sz="3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вой вол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33713" y="5803748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57277" y="5636871"/>
            <a:ext cx="1196092" cy="79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2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23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дом ухасо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27051" y="4772025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1943" cy="66294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8915400" y="4895850"/>
            <a:ext cx="1619250" cy="36195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В Ы Х О Д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44381" y="5935168"/>
            <a:ext cx="3460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ВЫ ПОСТИГЛИ ТАЙНУ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7390210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808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мех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0391" y="6009841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t="1945" r="1285"/>
          <a:stretch/>
        </p:blipFill>
        <p:spPr>
          <a:xfrm>
            <a:off x="12922" y="133350"/>
            <a:ext cx="12077700" cy="67246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90238" t="86906"/>
          <a:stretch/>
        </p:blipFill>
        <p:spPr>
          <a:xfrm>
            <a:off x="10914742" y="5941748"/>
            <a:ext cx="1048776" cy="783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400989" y="2833955"/>
            <a:ext cx="34662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FF00"/>
                </a:solidFill>
              </a:rPr>
              <a:t>Спасибо всем!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24261" y="3541841"/>
            <a:ext cx="6019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FF00"/>
                </a:solidFill>
              </a:rPr>
              <a:t>Надеюсь вам понравилось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3177" y="4249727"/>
            <a:ext cx="81021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FF00"/>
                </a:solidFill>
              </a:rPr>
              <a:t>Тогда до новых встреч …………………….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27388" y="4869908"/>
            <a:ext cx="80137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FF00"/>
                </a:solidFill>
              </a:rPr>
              <a:t>…………………………………..…………………….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3177" y="5134212"/>
            <a:ext cx="80137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FF00"/>
                </a:solidFill>
              </a:rPr>
              <a:t>…………………………………..…………………….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41763" y="5313490"/>
            <a:ext cx="80137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FF00"/>
                </a:solidFill>
              </a:rPr>
              <a:t>…………………………………..…………………….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62470" y="5492768"/>
            <a:ext cx="80137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FF00"/>
                </a:solidFill>
              </a:rPr>
              <a:t>…………………………………..…………………….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83177" y="4605604"/>
            <a:ext cx="80137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FF00"/>
                </a:solidFill>
              </a:rPr>
              <a:t>…………………………………..…………………….</a:t>
            </a:r>
            <a:endParaRPr lang="ru-RU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82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5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35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6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300"/>
                            </p:stCondLst>
                            <p:childTnLst>
                              <p:par>
                                <p:cTn id="5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950"/>
                            </p:stCondLst>
                            <p:childTnLst>
                              <p:par>
                                <p:cTn id="6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1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882"/>
            <a:ext cx="12192000" cy="6791588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523095" y="4557010"/>
            <a:ext cx="314793" cy="29980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58584" y="2308485"/>
            <a:ext cx="78870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 smtClean="0">
                <a:solidFill>
                  <a:srgbClr val="FFFF00"/>
                </a:solidFill>
              </a:rPr>
              <a:t>СПАСИБО ВСЕМ</a:t>
            </a:r>
            <a:endParaRPr lang="ru-RU" sz="8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25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72</Words>
  <Application>Microsoft Office PowerPoint</Application>
  <PresentationFormat>Широкоэкранный</PresentationFormat>
  <Paragraphs>41</Paragraphs>
  <Slides>9</Slides>
  <Notes>0</Notes>
  <HiddenSlides>0</HiddenSlides>
  <MMClips>14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51</cp:revision>
  <dcterms:created xsi:type="dcterms:W3CDTF">2018-10-28T02:20:46Z</dcterms:created>
  <dcterms:modified xsi:type="dcterms:W3CDTF">2019-02-24T09:57:38Z</dcterms:modified>
</cp:coreProperties>
</file>