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648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Видеоурок</a:t>
            </a:r>
            <a:r>
              <a:rPr lang="ru-RU" dirty="0" smtClean="0"/>
              <a:t> 6 класса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Линия и пятно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16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56992" y="126961"/>
            <a:ext cx="2942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Первый этап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92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194777"/>
            <a:ext cx="2794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Второй этап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81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-325640"/>
            <a:ext cx="5400600" cy="7200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504" y="-411427"/>
            <a:ext cx="5760640" cy="76808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3768" y="-314160"/>
            <a:ext cx="2498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ВЫСТАВКА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57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-1467544"/>
            <a:ext cx="12385376" cy="928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02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RT\видеоурок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315416"/>
            <a:ext cx="10439401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29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ART\видеоурок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531440"/>
            <a:ext cx="10439400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014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ART\видеоурок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168" y="-701675"/>
            <a:ext cx="10439400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008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ART\видеоурок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0"/>
            <a:ext cx="10439401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322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ART\видеоурок\20191016_140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22488" y="-23646008"/>
            <a:ext cx="7632848" cy="57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779667"/>
            <a:ext cx="3228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Этапы работы</a:t>
            </a:r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89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87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96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376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</Words>
  <Application>Microsoft Office PowerPoint</Application>
  <PresentationFormat>Экран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Видеоурок 6 класса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Видеоурок 6 класса</dc:title>
  <dc:creator>User</dc:creator>
  <cp:lastModifiedBy>Пользователь Windows</cp:lastModifiedBy>
  <cp:revision>2</cp:revision>
  <dcterms:created xsi:type="dcterms:W3CDTF">2020-11-22T21:07:57Z</dcterms:created>
  <dcterms:modified xsi:type="dcterms:W3CDTF">2020-11-22T21:26:03Z</dcterms:modified>
</cp:coreProperties>
</file>