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7" r:id="rId3"/>
    <p:sldId id="26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70" r:id="rId12"/>
    <p:sldId id="271" r:id="rId13"/>
    <p:sldId id="273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8EA5-18B8-4A3D-B016-C3568B427933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8596-EC19-47A9-BD7F-1658F9238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8EA5-18B8-4A3D-B016-C3568B427933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8596-EC19-47A9-BD7F-1658F9238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8EA5-18B8-4A3D-B016-C3568B427933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8596-EC19-47A9-BD7F-1658F9238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8EA5-18B8-4A3D-B016-C3568B427933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8596-EC19-47A9-BD7F-1658F9238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8EA5-18B8-4A3D-B016-C3568B427933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D98596-EC19-47A9-BD7F-1658F9238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8EA5-18B8-4A3D-B016-C3568B427933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8596-EC19-47A9-BD7F-1658F9238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8EA5-18B8-4A3D-B016-C3568B427933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8596-EC19-47A9-BD7F-1658F9238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8EA5-18B8-4A3D-B016-C3568B427933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8596-EC19-47A9-BD7F-1658F9238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8EA5-18B8-4A3D-B016-C3568B427933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8596-EC19-47A9-BD7F-1658F9238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8EA5-18B8-4A3D-B016-C3568B427933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8596-EC19-47A9-BD7F-1658F9238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8EA5-18B8-4A3D-B016-C3568B427933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8596-EC19-47A9-BD7F-1658F9238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DE8EA5-18B8-4A3D-B016-C3568B427933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D98596-EC19-47A9-BD7F-1658F9238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Кишечнополостные</a:t>
            </a:r>
            <a:br>
              <a:rPr lang="ru-RU" dirty="0" smtClean="0">
                <a:solidFill>
                  <a:schemeClr val="bg1"/>
                </a:solidFill>
                <a:latin typeface="+mn-lt"/>
              </a:rPr>
            </a:br>
            <a:r>
              <a:rPr lang="ru-RU" dirty="0" smtClean="0">
                <a:solidFill>
                  <a:schemeClr val="bg1"/>
                </a:solidFill>
                <a:latin typeface="+mn-lt"/>
              </a:rPr>
              <a:t>Рыбы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428860" y="1928802"/>
          <a:ext cx="4000528" cy="3905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652"/>
                <a:gridCol w="857256"/>
                <a:gridCol w="714380"/>
                <a:gridCol w="785818"/>
                <a:gridCol w="814422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Ш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5147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Ч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5147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Ы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5147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5147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Ы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Ы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\Documents\Зуринская СОШ\Конспекты уроков 5 класс биология\ТРИ СРЕДЫ ОБИТАНИЯ\поч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276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  <a:latin typeface="+mn-lt"/>
              </a:rPr>
              <a:t>Почвенная среда обитания</a:t>
            </a:r>
            <a:endParaRPr lang="ru-RU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>
                <a:solidFill>
                  <a:schemeClr val="bg1"/>
                </a:solidFill>
                <a:latin typeface="+mn-lt"/>
              </a:rPr>
              <a:t>?</a:t>
            </a:r>
            <a:endParaRPr lang="ru-RU" sz="5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C:\Users\Дом\Documents\Зуринская СОШ\Конспекты уроков 5 класс биология\ТРИ СРЕДЫ ОБИТАНИЯ\карас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206" y="285728"/>
            <a:ext cx="3439110" cy="2286016"/>
          </a:xfrm>
          <a:prstGeom prst="rect">
            <a:avLst/>
          </a:prstGeom>
          <a:noFill/>
        </p:spPr>
      </p:pic>
      <p:pic>
        <p:nvPicPr>
          <p:cNvPr id="6" name="Picture 5" descr="C:\Users\Дом\Documents\Зуринская СОШ\Конспекты уроков 5 класс биология\ТРИ СРЕДЫ ОБИТАНИЯ\медуз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3084279" cy="2660571"/>
          </a:xfrm>
          <a:prstGeom prst="rect">
            <a:avLst/>
          </a:prstGeom>
          <a:noFill/>
        </p:spPr>
      </p:pic>
      <p:pic>
        <p:nvPicPr>
          <p:cNvPr id="7" name="Picture 6" descr="C:\Users\Дом\Documents\Зуринская СОШ\Конспекты уроков 5 класс биология\ТРИ СРЕДЫ ОБИТАНИЯ\сокол сапс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14290"/>
            <a:ext cx="3657600" cy="2455863"/>
          </a:xfrm>
          <a:prstGeom prst="rect">
            <a:avLst/>
          </a:prstGeom>
          <a:noFill/>
        </p:spPr>
      </p:pic>
      <p:pic>
        <p:nvPicPr>
          <p:cNvPr id="1031" name="Picture 7" descr="C:\Users\Дом\Documents\Зуринская СОШ\Конспекты уроков 5 класс биология\ТРИ СРЕДЫ ОБИТАНИЯ\тиг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071678"/>
            <a:ext cx="3683026" cy="2071702"/>
          </a:xfrm>
          <a:prstGeom prst="rect">
            <a:avLst/>
          </a:prstGeom>
          <a:noFill/>
        </p:spPr>
      </p:pic>
      <p:pic>
        <p:nvPicPr>
          <p:cNvPr id="1032" name="Picture 8" descr="C:\Users\Дом\Documents\Зуринская СОШ\Конспекты уроков 5 класс биология\ТРИ СРЕДЫ ОБИТАНИЯ\черв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000504"/>
            <a:ext cx="4229129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Рефлексия: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2100" dirty="0" smtClean="0">
                <a:solidFill>
                  <a:schemeClr val="bg1"/>
                </a:solidFill>
              </a:rPr>
              <a:t>1.На уроке я работал...</a:t>
            </a:r>
          </a:p>
          <a:p>
            <a:pPr>
              <a:buNone/>
            </a:pPr>
            <a:r>
              <a:rPr lang="ru-RU" sz="2100" dirty="0" smtClean="0">
                <a:solidFill>
                  <a:schemeClr val="bg1"/>
                </a:solidFill>
              </a:rPr>
              <a:t/>
            </a:r>
            <a:br>
              <a:rPr lang="ru-RU" sz="2100" dirty="0" smtClean="0">
                <a:solidFill>
                  <a:schemeClr val="bg1"/>
                </a:solidFill>
              </a:rPr>
            </a:br>
            <a:r>
              <a:rPr lang="ru-RU" sz="2100" dirty="0" smtClean="0">
                <a:solidFill>
                  <a:schemeClr val="bg1"/>
                </a:solidFill>
              </a:rPr>
              <a:t>2.Своей работой на уроке я…</a:t>
            </a:r>
          </a:p>
          <a:p>
            <a:pPr>
              <a:buNone/>
            </a:pPr>
            <a:r>
              <a:rPr lang="ru-RU" sz="2100" dirty="0" smtClean="0">
                <a:solidFill>
                  <a:schemeClr val="bg1"/>
                </a:solidFill>
              </a:rPr>
              <a:t/>
            </a:r>
            <a:br>
              <a:rPr lang="ru-RU" sz="2100" dirty="0" smtClean="0">
                <a:solidFill>
                  <a:schemeClr val="bg1"/>
                </a:solidFill>
              </a:rPr>
            </a:br>
            <a:r>
              <a:rPr lang="ru-RU" sz="2100" dirty="0" smtClean="0">
                <a:solidFill>
                  <a:schemeClr val="bg1"/>
                </a:solidFill>
              </a:rPr>
              <a:t>3.Урок для меня показался…</a:t>
            </a:r>
          </a:p>
          <a:p>
            <a:pPr>
              <a:buNone/>
            </a:pPr>
            <a:r>
              <a:rPr lang="ru-RU" sz="2100" dirty="0" smtClean="0">
                <a:solidFill>
                  <a:schemeClr val="bg1"/>
                </a:solidFill>
              </a:rPr>
              <a:t/>
            </a:r>
            <a:br>
              <a:rPr lang="ru-RU" sz="2100" dirty="0" smtClean="0">
                <a:solidFill>
                  <a:schemeClr val="bg1"/>
                </a:solidFill>
              </a:rPr>
            </a:br>
            <a:r>
              <a:rPr lang="ru-RU" sz="2100" dirty="0" smtClean="0">
                <a:solidFill>
                  <a:schemeClr val="bg1"/>
                </a:solidFill>
              </a:rPr>
              <a:t>4.Мое настроение…</a:t>
            </a:r>
          </a:p>
          <a:p>
            <a:pPr>
              <a:buNone/>
            </a:pPr>
            <a:r>
              <a:rPr lang="ru-RU" sz="2100" dirty="0" smtClean="0">
                <a:solidFill>
                  <a:schemeClr val="bg1"/>
                </a:solidFill>
              </a:rPr>
              <a:t/>
            </a:r>
            <a:br>
              <a:rPr lang="ru-RU" sz="2100" dirty="0" smtClean="0">
                <a:solidFill>
                  <a:schemeClr val="bg1"/>
                </a:solidFill>
              </a:rPr>
            </a:br>
            <a:r>
              <a:rPr lang="ru-RU" sz="2100" dirty="0" smtClean="0">
                <a:solidFill>
                  <a:schemeClr val="bg1"/>
                </a:solidFill>
              </a:rPr>
              <a:t>5.Материал урока мне был…</a:t>
            </a:r>
          </a:p>
          <a:p>
            <a:pPr>
              <a:buNone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1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100" dirty="0" smtClean="0">
                <a:solidFill>
                  <a:schemeClr val="bg1"/>
                </a:solidFill>
              </a:rPr>
              <a:t>	6. Свою работу на уроке </a:t>
            </a:r>
          </a:p>
          <a:p>
            <a:pPr>
              <a:buNone/>
            </a:pPr>
            <a:r>
              <a:rPr lang="ru-RU" sz="2100" dirty="0" smtClean="0">
                <a:solidFill>
                  <a:schemeClr val="bg1"/>
                </a:solidFill>
              </a:rPr>
              <a:t>			я бы оценил на …</a:t>
            </a:r>
          </a:p>
          <a:p>
            <a:endParaRPr lang="ru-RU" sz="21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4786314" y="1571612"/>
            <a:ext cx="4038600" cy="452596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Courier New" pitchFamily="49" charset="0"/>
              <a:buChar char="o"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активно / пассивно</a:t>
            </a:r>
          </a:p>
          <a:p>
            <a:pPr marL="548640" marR="0" lvl="0" indent="-41148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доволен / не доволен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коротким / длинным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3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стало лучше / стало хуже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3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понятен / не понятен</a:t>
            </a:r>
            <a:b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полезен / бесполезен</a:t>
            </a:r>
            <a:b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интересен / скучен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ru-RU" sz="3800" dirty="0" smtClean="0">
              <a:solidFill>
                <a:schemeClr val="bg1"/>
              </a:solidFill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3800" smtClean="0">
                <a:solidFill>
                  <a:schemeClr val="bg1"/>
                </a:solidFill>
              </a:rPr>
              <a:t>Пять / четыре / три/ моя </a:t>
            </a:r>
            <a:r>
              <a:rPr lang="ru-RU" sz="3800" dirty="0" smtClean="0">
                <a:solidFill>
                  <a:schemeClr val="bg1"/>
                </a:solidFill>
              </a:rPr>
              <a:t>работа на </a:t>
            </a:r>
            <a:r>
              <a:rPr lang="ru-RU" sz="3800" smtClean="0">
                <a:solidFill>
                  <a:schemeClr val="bg1"/>
                </a:solidFill>
              </a:rPr>
              <a:t>уроке бесценна</a:t>
            </a:r>
            <a:endParaRPr kumimoji="0" lang="ru-RU" sz="3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Домашнее задание: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709160"/>
          </a:xfrm>
        </p:spPr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Прочитать параграф 23.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Выполнить задания 165,167,168 в рабочей тетради.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Спасибо за урок!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Содержимое 3" descr="736f44744b4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727859"/>
            <a:ext cx="4643470" cy="4701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Птицы</a:t>
            </a:r>
            <a:br>
              <a:rPr lang="ru-RU" dirty="0" smtClean="0">
                <a:solidFill>
                  <a:schemeClr val="bg1"/>
                </a:solidFill>
                <a:latin typeface="+mn-lt"/>
              </a:rPr>
            </a:br>
            <a:r>
              <a:rPr lang="ru-RU" dirty="0" smtClean="0">
                <a:solidFill>
                  <a:schemeClr val="bg1"/>
                </a:solidFill>
                <a:latin typeface="+mn-lt"/>
              </a:rPr>
              <a:t>Млекопитающие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71670" y="2000240"/>
          <a:ext cx="4900618" cy="381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66"/>
                <a:gridCol w="1071570"/>
                <a:gridCol w="1000132"/>
                <a:gridCol w="928694"/>
                <a:gridCol w="8572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Ц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Ы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Щ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Ю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Черви</a:t>
            </a:r>
            <a:br>
              <a:rPr lang="ru-RU" dirty="0" smtClean="0">
                <a:solidFill>
                  <a:schemeClr val="bg1"/>
                </a:solidFill>
                <a:latin typeface="+mn-lt"/>
              </a:rPr>
            </a:br>
            <a:r>
              <a:rPr lang="ru-RU" dirty="0" smtClean="0">
                <a:solidFill>
                  <a:schemeClr val="bg1"/>
                </a:solidFill>
                <a:latin typeface="+mn-lt"/>
              </a:rPr>
              <a:t>Беспозвоночные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71736" y="2071678"/>
          <a:ext cx="4357718" cy="381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256"/>
                <a:gridCol w="857256"/>
                <a:gridCol w="928694"/>
                <a:gridCol w="857256"/>
                <a:gridCol w="8572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Ч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Ч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Ы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Ы</a:t>
                      </a:r>
                      <a:endParaRPr lang="ru-RU" sz="4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>
                <a:solidFill>
                  <a:schemeClr val="bg1"/>
                </a:solidFill>
                <a:latin typeface="+mn-lt"/>
              </a:rPr>
              <a:t>?</a:t>
            </a:r>
            <a:endParaRPr lang="ru-RU" sz="5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C:\Users\Дом\Documents\Зуринская СОШ\Конспекты уроков 5 класс биология\ТРИ СРЕДЫ ОБИТАНИЯ\карас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206" y="285728"/>
            <a:ext cx="3439110" cy="2286016"/>
          </a:xfrm>
          <a:prstGeom prst="rect">
            <a:avLst/>
          </a:prstGeom>
          <a:noFill/>
        </p:spPr>
      </p:pic>
      <p:pic>
        <p:nvPicPr>
          <p:cNvPr id="6" name="Picture 5" descr="C:\Users\Дом\Documents\Зуринская СОШ\Конспекты уроков 5 класс биология\ТРИ СРЕДЫ ОБИТАНИЯ\медуз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3084279" cy="2660571"/>
          </a:xfrm>
          <a:prstGeom prst="rect">
            <a:avLst/>
          </a:prstGeom>
          <a:noFill/>
        </p:spPr>
      </p:pic>
      <p:pic>
        <p:nvPicPr>
          <p:cNvPr id="7" name="Picture 6" descr="C:\Users\Дом\Documents\Зуринская СОШ\Конспекты уроков 5 класс биология\ТРИ СРЕДЫ ОБИТАНИЯ\сокол сапс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14290"/>
            <a:ext cx="3657600" cy="2455863"/>
          </a:xfrm>
          <a:prstGeom prst="rect">
            <a:avLst/>
          </a:prstGeom>
          <a:noFill/>
        </p:spPr>
      </p:pic>
      <p:pic>
        <p:nvPicPr>
          <p:cNvPr id="1031" name="Picture 7" descr="C:\Users\Дом\Documents\Зуринская СОШ\Конспекты уроков 5 класс биология\ТРИ СРЕДЫ ОБИТАНИЯ\тиг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071678"/>
            <a:ext cx="3683026" cy="2071702"/>
          </a:xfrm>
          <a:prstGeom prst="rect">
            <a:avLst/>
          </a:prstGeom>
          <a:noFill/>
        </p:spPr>
      </p:pic>
      <p:pic>
        <p:nvPicPr>
          <p:cNvPr id="1032" name="Picture 8" descr="C:\Users\Дом\Documents\Зуринская СОШ\Конспекты уроков 5 класс биология\ТРИ СРЕДЫ ОБИТАНИЯ\черв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000504"/>
            <a:ext cx="4229129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ocuments\Зуринская СОШ\Конспекты уроков 5 класс биология\ТРИ СРЕДЫ ОБИТАНИЯ\три среды обит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3128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142984"/>
            <a:ext cx="8229600" cy="135732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+mn-lt"/>
              </a:rPr>
              <a:t>Тема урока:</a:t>
            </a:r>
            <a:br>
              <a:rPr lang="ru-RU" dirty="0" smtClean="0">
                <a:solidFill>
                  <a:schemeClr val="bg1"/>
                </a:solidFill>
                <a:latin typeface="+mn-lt"/>
              </a:rPr>
            </a:b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2214578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bg1"/>
                </a:solidFill>
              </a:rPr>
              <a:t>Три среды обитания</a:t>
            </a:r>
            <a:endParaRPr lang="ru-RU" sz="7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Что такое «Среда обитания»?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4400" i="1" dirty="0" smtClean="0">
                <a:solidFill>
                  <a:schemeClr val="bg1"/>
                </a:solidFill>
              </a:rPr>
              <a:t>- это все то, что окружает живой организм и оказывает на него влияние.</a:t>
            </a:r>
            <a:endParaRPr lang="ru-RU" sz="4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ocuments\Зуринская СОШ\Конспекты уроков 5 класс биология\ТРИ СРЕДЫ ОБИТАНИЯ\три среды обит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58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60118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				</a:t>
            </a:r>
            <a:br>
              <a:rPr lang="ru-RU" dirty="0" smtClean="0"/>
            </a:br>
            <a:r>
              <a:rPr lang="ru-RU" dirty="0" smtClean="0"/>
              <a:t>			</a:t>
            </a:r>
            <a:r>
              <a:rPr lang="ru-RU" i="1" dirty="0" smtClean="0">
                <a:solidFill>
                  <a:schemeClr val="bg1"/>
                </a:solidFill>
              </a:rPr>
              <a:t>1. Наземно-воздушная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				2. Водная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					3. Почвенная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</a:t>
            </a:r>
            <a:r>
              <a:rPr lang="ru-RU" dirty="0" smtClean="0">
                <a:solidFill>
                  <a:schemeClr val="bg1"/>
                </a:solidFill>
              </a:rPr>
              <a:t>						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								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						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						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					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ocuments\Зуринская СОШ\Конспекты уроков 5 класс биология\ТРИ СРЕДЫ ОБИТАНИЯ\наземно-воздушна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+mn-lt"/>
              </a:rPr>
              <a:t>Наземно-воздушная среда обитания:</a:t>
            </a:r>
            <a:endParaRPr lang="ru-RU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\Documents\Зуринская СОШ\Конспекты уроков 5 класс биология\ТРИ СРЕДЫ ОБИТАНИЯ\водна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+mn-lt"/>
              </a:rPr>
              <a:t>Водная среда обитания</a:t>
            </a:r>
            <a:endParaRPr lang="ru-RU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145</Words>
  <Application>Microsoft Office PowerPoint</Application>
  <PresentationFormat>Экран (4:3)</PresentationFormat>
  <Paragraphs>111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Кишечнополостные Рыбы</vt:lpstr>
      <vt:lpstr>Птицы Млекопитающие</vt:lpstr>
      <vt:lpstr>Черви Беспозвоночные</vt:lpstr>
      <vt:lpstr>?</vt:lpstr>
      <vt:lpstr>Тема урока: </vt:lpstr>
      <vt:lpstr>Что такое «Среда обитания»?</vt:lpstr>
      <vt:lpstr>        1. Наземно-воздушная     2. Водная       3. Почвенная                                                      </vt:lpstr>
      <vt:lpstr>Наземно-воздушная среда обитания:</vt:lpstr>
      <vt:lpstr>Водная среда обитания</vt:lpstr>
      <vt:lpstr>Почвенная среда обитания</vt:lpstr>
      <vt:lpstr>?</vt:lpstr>
      <vt:lpstr>Рефлексия:</vt:lpstr>
      <vt:lpstr>Домашнее задание: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33</cp:revision>
  <dcterms:created xsi:type="dcterms:W3CDTF">2019-03-03T08:39:09Z</dcterms:created>
  <dcterms:modified xsi:type="dcterms:W3CDTF">2019-03-10T17:49:31Z</dcterms:modified>
</cp:coreProperties>
</file>