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57" r:id="rId3"/>
    <p:sldId id="282" r:id="rId4"/>
    <p:sldId id="259" r:id="rId5"/>
    <p:sldId id="260" r:id="rId6"/>
    <p:sldId id="281" r:id="rId7"/>
    <p:sldId id="278" r:id="rId8"/>
    <p:sldId id="279" r:id="rId9"/>
    <p:sldId id="283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FF17EB-BA4B-4B3A-B78B-D5A99BA8708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0CD370-65B6-47C1-A2CC-F00E65B17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F17EB-BA4B-4B3A-B78B-D5A99BA8708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CD370-65B6-47C1-A2CC-F00E65B17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F17EB-BA4B-4B3A-B78B-D5A99BA8708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CD370-65B6-47C1-A2CC-F00E65B17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F17EB-BA4B-4B3A-B78B-D5A99BA8708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CD370-65B6-47C1-A2CC-F00E65B17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F17EB-BA4B-4B3A-B78B-D5A99BA8708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CD370-65B6-47C1-A2CC-F00E65B17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F17EB-BA4B-4B3A-B78B-D5A99BA8708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CD370-65B6-47C1-A2CC-F00E65B17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F17EB-BA4B-4B3A-B78B-D5A99BA8708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CD370-65B6-47C1-A2CC-F00E65B17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F17EB-BA4B-4B3A-B78B-D5A99BA8708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CD370-65B6-47C1-A2CC-F00E65B17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F17EB-BA4B-4B3A-B78B-D5A99BA8708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CD370-65B6-47C1-A2CC-F00E65B17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FF17EB-BA4B-4B3A-B78B-D5A99BA8708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CD370-65B6-47C1-A2CC-F00E65B17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FF17EB-BA4B-4B3A-B78B-D5A99BA8708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0CD370-65B6-47C1-A2CC-F00E65B17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FF17EB-BA4B-4B3A-B78B-D5A99BA8708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0CD370-65B6-47C1-A2CC-F00E65B17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000" b="1" dirty="0" smtClean="0"/>
          </a:p>
          <a:p>
            <a:pPr algn="ctr" eaLnBrk="1" hangingPunct="1">
              <a:buFontTx/>
              <a:buNone/>
            </a:pPr>
            <a:endParaRPr lang="ru-RU" sz="6000" b="1" dirty="0" smtClean="0">
              <a:solidFill>
                <a:srgbClr val="FF33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Слуховой анализатор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5a0bd84a20e635b3d6ed573476a98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481138"/>
            <a:ext cx="6303456" cy="46625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Слуховой анализатор</a:t>
            </a:r>
            <a:endParaRPr lang="ru-RU" sz="5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620688"/>
            <a:ext cx="8460432" cy="2434282"/>
          </a:xfr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4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4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§51 учебника, выполните задание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(стр.319)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«Определение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остроты слуха». Приставьте к уху механические часы и отодвигайте их от себя до тех пор, пока не перестанете слышать их тиканье. В момент исчезновения звука измерьте расстояние (должно быть не менее 10-15 см) между часами и ухом. Чем оно больше, тем больше слуховая чувствительность.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zl.pedzjxf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185592"/>
            <a:ext cx="2555282" cy="3672408"/>
          </a:xfrm>
          <a:prstGeom prst="rect">
            <a:avLst/>
          </a:prstGeom>
        </p:spPr>
      </p:pic>
      <p:pic>
        <p:nvPicPr>
          <p:cNvPr id="23553" name="Picture 1" descr="C:\Users\007\Desktop\Анализатор\img17.jpg"/>
          <p:cNvPicPr>
            <a:picLocks noChangeAspect="1" noChangeArrowheads="1"/>
          </p:cNvPicPr>
          <p:nvPr/>
        </p:nvPicPr>
        <p:blipFill>
          <a:blip r:embed="rId3" cstate="print"/>
          <a:srcRect l="3538" t="8001" r="12988" b="15350"/>
          <a:stretch>
            <a:fillRect/>
          </a:stretch>
        </p:blipFill>
        <p:spPr bwMode="auto">
          <a:xfrm>
            <a:off x="0" y="3237900"/>
            <a:ext cx="5256584" cy="36201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188640"/>
            <a:ext cx="4481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Домашняя работа 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Orecchio-pinzatur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268760"/>
            <a:ext cx="2857500" cy="3810000"/>
          </a:xfrm>
        </p:spPr>
      </p:pic>
      <p:sp>
        <p:nvSpPr>
          <p:cNvPr id="4" name="TextBox 3"/>
          <p:cNvSpPr txBox="1"/>
          <p:nvPr/>
        </p:nvSpPr>
        <p:spPr>
          <a:xfrm>
            <a:off x="395536" y="1196752"/>
            <a:ext cx="512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ЗНАЧЕНИЕ ОРГАНА СЛУХА</a:t>
            </a:r>
            <a:endParaRPr lang="ru-RU" sz="28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44824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 человека наполнен звуками. Слушая и воспринимая звуки, человек узнает о том, что вокруг него происходит, общается с людьми, чувствует опасность, оценивает расстояния, наслаждается музыкой. Человек также постоянно ощущает свое положение в пространстве.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007\Desktop\Анализатор\image001.jpg"/>
          <p:cNvPicPr>
            <a:picLocks noChangeAspect="1" noChangeArrowheads="1"/>
          </p:cNvPicPr>
          <p:nvPr/>
        </p:nvPicPr>
        <p:blipFill>
          <a:blip r:embed="rId2" cstate="print"/>
          <a:srcRect t="7864" b="3471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0"/>
            <a:ext cx="7550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Строение органа  слуха</a:t>
            </a:r>
            <a:endParaRPr lang="ru-RU" sz="5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150"/>
          <a:stretch>
            <a:fillRect/>
          </a:stretch>
        </p:blipFill>
        <p:spPr>
          <a:xfrm>
            <a:off x="0" y="1357298"/>
            <a:ext cx="4427984" cy="4429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829444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Наружное ухо</a:t>
            </a:r>
            <a:endParaRPr lang="ru-RU" sz="5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007\Desktop\Анализатор\005.jpg"/>
          <p:cNvPicPr>
            <a:picLocks noChangeAspect="1" noChangeArrowheads="1"/>
          </p:cNvPicPr>
          <p:nvPr/>
        </p:nvPicPr>
        <p:blipFill>
          <a:blip r:embed="rId3" cstate="print"/>
          <a:srcRect l="17023" t="21665" r="15660" b="8697"/>
          <a:stretch>
            <a:fillRect/>
          </a:stretch>
        </p:blipFill>
        <p:spPr bwMode="auto">
          <a:xfrm>
            <a:off x="4644008" y="1628800"/>
            <a:ext cx="4176464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457450" y="0"/>
            <a:ext cx="668655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Среднее ухо</a:t>
            </a:r>
            <a:endParaRPr lang="ru-RU" sz="5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Users\007\Desktop\Анализатор\srednee_uho_1_14162551.jpg"/>
          <p:cNvPicPr>
            <a:picLocks noChangeAspect="1" noChangeArrowheads="1"/>
          </p:cNvPicPr>
          <p:nvPr/>
        </p:nvPicPr>
        <p:blipFill>
          <a:blip r:embed="rId2" cstate="print"/>
          <a:srcRect l="5586" t="22280" r="4641" b="5901"/>
          <a:stretch>
            <a:fillRect/>
          </a:stretch>
        </p:blipFill>
        <p:spPr bwMode="auto">
          <a:xfrm>
            <a:off x="827584" y="980728"/>
            <a:ext cx="7848872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0"/>
            <a:ext cx="50318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Внутреннее </a:t>
            </a:r>
            <a:r>
              <a:rPr lang="ru-RU" sz="5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ухо</a:t>
            </a:r>
            <a:endParaRPr lang="ru-RU" sz="5400" b="1" dirty="0">
              <a:solidFill>
                <a:schemeClr val="accent4"/>
              </a:solidFill>
            </a:endParaRPr>
          </a:p>
        </p:txBody>
      </p:sp>
      <p:pic>
        <p:nvPicPr>
          <p:cNvPr id="7" name="Picture 2" descr="C:\Users\007\Desktop\Анализатор\917328_3.jpeg"/>
          <p:cNvPicPr>
            <a:picLocks noChangeAspect="1" noChangeArrowheads="1"/>
          </p:cNvPicPr>
          <p:nvPr/>
        </p:nvPicPr>
        <p:blipFill>
          <a:blip r:embed="rId2" cstate="print"/>
          <a:srcRect l="3216" t="54038" r="51880" b="2431"/>
          <a:stretch>
            <a:fillRect/>
          </a:stretch>
        </p:blipFill>
        <p:spPr bwMode="auto">
          <a:xfrm>
            <a:off x="179512" y="764704"/>
            <a:ext cx="4501008" cy="3888432"/>
          </a:xfrm>
          <a:prstGeom prst="rect">
            <a:avLst/>
          </a:prstGeom>
          <a:noFill/>
        </p:spPr>
      </p:pic>
      <p:pic>
        <p:nvPicPr>
          <p:cNvPr id="8" name="Picture 3" descr="C:\Users\007\Desktop\Анализатор\917328_3.jpeg"/>
          <p:cNvPicPr>
            <a:picLocks noChangeAspect="1" noChangeArrowheads="1"/>
          </p:cNvPicPr>
          <p:nvPr/>
        </p:nvPicPr>
        <p:blipFill>
          <a:blip r:embed="rId2" cstate="print"/>
          <a:srcRect l="58688" t="30769" r="1788" b="4615"/>
          <a:stretch>
            <a:fillRect/>
          </a:stretch>
        </p:blipFill>
        <p:spPr bwMode="auto">
          <a:xfrm>
            <a:off x="4788024" y="2132856"/>
            <a:ext cx="403244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1412776"/>
          <a:ext cx="7992887" cy="4473772"/>
        </p:xfrm>
        <a:graphic>
          <a:graphicData uri="http://schemas.openxmlformats.org/drawingml/2006/table">
            <a:tbl>
              <a:tblPr/>
              <a:tblGrid>
                <a:gridCol w="1699092"/>
                <a:gridCol w="2549380"/>
                <a:gridCol w="3744415"/>
              </a:tblGrid>
              <a:tr h="201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Часть уха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Составные части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Функции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8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Наружное ухо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Ушная раковина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Улавливает звуки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Наружный слуховой проход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Проводит звуковые волны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Барабанная перепонка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Преобразует звуковые колебания в механические, связь со средним ухом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9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Среднее ухо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Слуховые косточки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Передают и усиливают колебания в 50 раз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Евстахиева труба)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Выравнивание давления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2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Внутреннее ухо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Костный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лабиринт.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Улитка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 овальным и круглым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окном, преддверие, полукружные каналы</a:t>
                      </a:r>
                      <a:endParaRPr lang="ru-RU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Передача информации к рецепторам, преобразование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раздражения в нервные импульсы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0" marR="36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88640"/>
            <a:ext cx="7559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СТРОЕНИЕ И ФУНКЦИИ ОРГАНА СЛУХА</a:t>
            </a:r>
            <a:endParaRPr lang="ru-RU" sz="28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007\Desktop\Анализатор\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007\Desktop\Анализатор\slide-38.jpg"/>
          <p:cNvPicPr>
            <a:picLocks noChangeAspect="1" noChangeArrowheads="1"/>
          </p:cNvPicPr>
          <p:nvPr/>
        </p:nvPicPr>
        <p:blipFill>
          <a:blip r:embed="rId2" cstate="print"/>
          <a:srcRect b="3750"/>
          <a:stretch>
            <a:fillRect/>
          </a:stretch>
        </p:blipFill>
        <p:spPr bwMode="auto">
          <a:xfrm>
            <a:off x="323528" y="188641"/>
            <a:ext cx="8640960" cy="568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137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Наружное ухо</vt:lpstr>
      <vt:lpstr>Среднее ухо</vt:lpstr>
      <vt:lpstr>Слайд 6</vt:lpstr>
      <vt:lpstr>Слайд 7</vt:lpstr>
      <vt:lpstr>Слайд 8</vt:lpstr>
      <vt:lpstr>Слайд 9</vt:lpstr>
      <vt:lpstr>Слуховой анализатор</vt:lpstr>
      <vt:lpstr>  Прочитать §51 учебника, выполните задание 1 (стр.319)  «Определение остроты слуха». Приставьте к уху механические часы и отодвигайте их от себя до тех пор, пока не перестанете слышать их тиканье. В момент исчезновения звука измерьте расстояние (должно быть не менее 10-15 см) между часами и ухом. Чем оно больше, тем больше слуховая чувствительность.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слуха и равновесия. Их анализаторы.</dc:title>
  <dc:creator>Admin</dc:creator>
  <cp:lastModifiedBy>007</cp:lastModifiedBy>
  <cp:revision>68</cp:revision>
  <dcterms:created xsi:type="dcterms:W3CDTF">2015-06-05T08:28:18Z</dcterms:created>
  <dcterms:modified xsi:type="dcterms:W3CDTF">2019-03-27T00:54:16Z</dcterms:modified>
</cp:coreProperties>
</file>