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8" r:id="rId3"/>
    <p:sldId id="257" r:id="rId4"/>
    <p:sldId id="258" r:id="rId5"/>
    <p:sldId id="262" r:id="rId6"/>
    <p:sldId id="264" r:id="rId7"/>
    <p:sldId id="266" r:id="rId8"/>
    <p:sldId id="268" r:id="rId9"/>
    <p:sldId id="270" r:id="rId10"/>
    <p:sldId id="272" r:id="rId11"/>
    <p:sldId id="274" r:id="rId12"/>
    <p:sldId id="276" r:id="rId13"/>
    <p:sldId id="260" r:id="rId14"/>
    <p:sldId id="259" r:id="rId15"/>
    <p:sldId id="261" r:id="rId16"/>
    <p:sldId id="263" r:id="rId17"/>
    <p:sldId id="265" r:id="rId18"/>
    <p:sldId id="267" r:id="rId19"/>
    <p:sldId id="269" r:id="rId20"/>
    <p:sldId id="271" r:id="rId21"/>
    <p:sldId id="273" r:id="rId22"/>
    <p:sldId id="275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6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4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2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8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3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3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2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85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2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ED4D5-AE08-4F01-BE0D-DCA0446C0E8C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69649-B058-4A1F-AA1E-0F588508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50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C683A-32FF-4308-9F14-77AA21095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A1DC2-2E1E-4773-9D15-1DDD80B66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ru-RU" sz="4800" b="1" dirty="0">
                <a:solidFill>
                  <a:srgbClr val="FFC00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Внутренняя среда человека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1D5B46-5E2C-4839-8076-A45F94858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2800" dirty="0">
                <a:solidFill>
                  <a:srgbClr val="FF0000"/>
                </a:solidFill>
              </a:rPr>
              <a:t>Логические задачи. 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8 класс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Выполнила Деркач С.О</a:t>
            </a:r>
          </a:p>
          <a:p>
            <a:pPr algn="l"/>
            <a:r>
              <a:rPr lang="ru-RU" sz="2800" dirty="0">
                <a:solidFill>
                  <a:srgbClr val="FF0000"/>
                </a:solidFill>
              </a:rPr>
              <a:t>Г. Тверь МОУ СОШ №1.</a:t>
            </a:r>
          </a:p>
        </p:txBody>
      </p:sp>
    </p:spTree>
    <p:extLst>
      <p:ext uri="{BB962C8B-B14F-4D97-AF65-F5344CB8AC3E}">
        <p14:creationId xmlns:p14="http://schemas.microsoft.com/office/powerpoint/2010/main" val="41441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1C9FF-6572-4C36-908D-1DDC570A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8.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1D2619-907F-4D49-B423-59D391DEED1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956658-405E-44AE-9004-20102A05E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При заболевании у больного повышается температура. На начальном этапе  медики  не рекомендуют ее сбивать. Однако при очень высокой температуре врачи прописывают лекарства, чтобы сбить ее. Как вы можете это объяснить?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79581-681B-4FCF-B778-722C5899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803275"/>
            <a:ext cx="64897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8A1CA-BDCF-4802-89EA-DAD55563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9.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05AE8E-CE28-4DA1-9A4E-598FA4B1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Рана загрязнена землей. Для предотвращения заболевания столбняком одни предлагают сделать прививку,  а другие – ввести сыворотку. Кто из них прав?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6A14B0F-74BA-4C60-907A-1EA3CCF53F9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0588"/>
          <a:stretch>
            <a:fillRect/>
          </a:stretch>
        </p:blipFill>
        <p:spPr bwMode="auto">
          <a:xfrm>
            <a:off x="5180012" y="995363"/>
            <a:ext cx="617220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17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558B9-F7CF-4483-B0B7-AC36D69D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10.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345BC3-EA30-4105-99F9-1B7B9CBA09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5437188" y="847725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A38076E-85D0-4DFA-9D40-4CA14527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Эритроциты человека в три раза меньше эритроцитов лягушки, но их в 1 мм3 в  13 раз больше у человека. Чем у лягушки. Как вы можете объяснить этот факт?</a:t>
            </a:r>
          </a:p>
        </p:txBody>
      </p:sp>
    </p:spTree>
    <p:extLst>
      <p:ext uri="{BB962C8B-B14F-4D97-AF65-F5344CB8AC3E}">
        <p14:creationId xmlns:p14="http://schemas.microsoft.com/office/powerpoint/2010/main" val="353316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EC53A-3870-42AC-B1C7-261D8556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Ответы на вопросы.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A6C05-5315-4AFB-B027-F5FBFEA9E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487" y="1420812"/>
            <a:ext cx="637222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2D3D0-E4A5-4A5B-94F3-FB8AF00C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1918F-B2F4-4229-A701-831F8C529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Окраска сосудов связана с толщиной стенок сосудов. Капилляры имеют очень тонкие  стенки и кровь через них хорошо просвечивает. Густая сеть капилляров, находящихся в коже, придает ей розовый цвет. Стенки вен толще и имеют молочно-белую окраску, поэтому сквозь них венозная кровь, бедная кислородом, а гемоглобин, свободный от кислорода, имеют синеватый оттенок. Это вместе с молочной окраской вен обусловливает их синеватую окраску.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8975D1-4294-45BD-AD54-BBB142C7A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4900"/>
            <a:ext cx="3932237" cy="3494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F8A124-4A23-4344-BD71-7EBC685C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2171700"/>
            <a:ext cx="3935413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61606-AE3B-4BC1-B413-F88304F2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2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1E56557-0EC4-4A31-964D-1D8D68E7B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При недостатке гемоглобина резко повышается содержание углекислого газа, развивается кислородная недостаточность, при которой организм испытывает недостаток энергии и как следствие появляется утомляемость. Возможна также потеря сознания.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8E922B7-769F-4196-B005-E9BA66A18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426748"/>
            <a:ext cx="1539102" cy="2442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03969F-F01B-4B23-9023-762896CD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3800"/>
            <a:ext cx="4772025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49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F60A3-01EA-43ED-B3AF-2D53BC11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3.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B2B34-D504-4CA3-96B5-3CC694041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При этом раствор плазмы крови из физиологического превращается в гипотонический. Это в первую очередь отрицательно повлияет на клетки крови. Вода из гипотонического раствора проникает в эти клетки, они раздуваются, лопаются.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15BB62-4464-46EA-83D7-87F9FA35A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514600"/>
            <a:ext cx="3797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7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C68A4-91D1-4A4B-8AEF-3C52F7E3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B4F38F-92D2-4C94-AB94-E841AF6ED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88" y="809625"/>
            <a:ext cx="6172200" cy="4873625"/>
          </a:xfrm>
        </p:spPr>
        <p:txBody>
          <a:bodyPr/>
          <a:lstStyle/>
          <a:p>
            <a:pPr algn="just"/>
            <a:r>
              <a:rPr lang="ru-RU" dirty="0"/>
              <a:t>Глюкоза –основной источник энергии в клетках, особенно в нервных, где это единственный источник энергии. При недостатке сахара нервные клетки могут погибнуть, что приводит к потере сознания и даже смерти. Избыток сахара удаляется с мочой.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EBC4C7-0092-4F9A-8885-14E7ED71B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5932245" flipV="1">
            <a:off x="3365499" y="3530600"/>
            <a:ext cx="114302" cy="8128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BE25AE-5500-446B-AC7D-96F245CE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518318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5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6EE35-89FB-4CAE-9B00-2B9D5079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6D3C4-3098-4D74-A607-E0FA948D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873125"/>
            <a:ext cx="6172200" cy="4873625"/>
          </a:xfrm>
        </p:spPr>
        <p:txBody>
          <a:bodyPr/>
          <a:lstStyle/>
          <a:p>
            <a:pPr algn="just"/>
            <a:r>
              <a:rPr lang="ru-RU" dirty="0"/>
              <a:t>Повышение числа лейкоцитов – защитная реакция организма новорожденного. По мере роста и  укрепления организма устанавливаются обычные нормы содержания в крови лейкоцитов.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DE5A95-E0F3-4E19-B320-88DAC4A62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6301" y="2933700"/>
            <a:ext cx="1130300" cy="1879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37B63-7409-4ED0-A229-F8A67CF7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2184400"/>
            <a:ext cx="3935413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B0CCC-6F61-4D9D-9E97-08E5C84E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31" y="723900"/>
            <a:ext cx="3932237" cy="1600200"/>
          </a:xfrm>
        </p:spPr>
        <p:txBody>
          <a:bodyPr/>
          <a:lstStyle/>
          <a:p>
            <a:r>
              <a:rPr lang="ru-RU" dirty="0"/>
              <a:t>Задача 6.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4EDA9-D1D0-4CAB-B545-F8D6B8DB9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Быстрое выздоровление можно объяснить наличием в крови антител к возбудителю кори, которые могли образоваться в результате перенесенного заболевания корью ранее. Также это можно объяснить тем, что ранее ему была сделана прививка.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D5B5C1-511F-4577-96CE-1535A7C6C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2324100"/>
            <a:ext cx="4111625" cy="3855244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ABE18510-49FE-4CB7-83FB-F04C36857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29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7BDA8-CC58-474E-9C7B-DC3C22B9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урока: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B2D12F-0779-46E9-AFFC-D90EEAB43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>
                <a:solidFill>
                  <a:srgbClr val="92D050"/>
                </a:solidFill>
              </a:rPr>
              <a:t>Образовательные</a:t>
            </a:r>
            <a:r>
              <a:rPr lang="ru-RU" dirty="0">
                <a:solidFill>
                  <a:srgbClr val="92D050"/>
                </a:solidFill>
              </a:rPr>
              <a:t>: </a:t>
            </a:r>
          </a:p>
          <a:p>
            <a:r>
              <a:rPr lang="ru-RU" dirty="0"/>
              <a:t>создать условия для формирования умения сравнивать, обобщать, анализировать, делать выводы.</a:t>
            </a:r>
          </a:p>
          <a:p>
            <a:r>
              <a:rPr lang="ru-RU" i="1" dirty="0">
                <a:solidFill>
                  <a:srgbClr val="92D050"/>
                </a:solidFill>
              </a:rPr>
              <a:t>Развивающие</a:t>
            </a:r>
            <a:r>
              <a:rPr lang="ru-RU" dirty="0">
                <a:solidFill>
                  <a:srgbClr val="92D050"/>
                </a:solidFill>
              </a:rPr>
              <a:t>: </a:t>
            </a:r>
          </a:p>
          <a:p>
            <a:r>
              <a:rPr lang="ru-RU" dirty="0"/>
              <a:t>развивать логическое мышление, воображение. речь.</a:t>
            </a:r>
          </a:p>
          <a:p>
            <a:r>
              <a:rPr lang="ru-RU" i="1" dirty="0">
                <a:solidFill>
                  <a:srgbClr val="92D050"/>
                </a:solidFill>
              </a:rPr>
              <a:t>Воспитательные: </a:t>
            </a:r>
          </a:p>
          <a:p>
            <a:r>
              <a:rPr lang="ru-RU" dirty="0"/>
              <a:t>воспитывать интерес к окружающему миру,</a:t>
            </a:r>
          </a:p>
          <a:p>
            <a:r>
              <a:rPr lang="ru-RU" dirty="0"/>
              <a:t>воспитывать умение слушать других</a:t>
            </a:r>
          </a:p>
        </p:txBody>
      </p:sp>
    </p:spTree>
    <p:extLst>
      <p:ext uri="{BB962C8B-B14F-4D97-AF65-F5344CB8AC3E}">
        <p14:creationId xmlns:p14="http://schemas.microsoft.com/office/powerpoint/2010/main" val="3761065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C241A-85AE-4C23-A4E1-56D25A4C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7C90A-35BC-433E-9498-0F9CC40BE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Лимфа освобождается от микробов в лимфоузлах. В лимфатических узлах (они выполняют и функцию кроветворения) образуются лейкоциты, они и уничтожают микробов.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F529FA-0C97-4BFB-9429-2C7349945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6312" y="2463800"/>
            <a:ext cx="3932237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B96BE32-48F2-4EAA-8ACC-F822FFAC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2406650"/>
            <a:ext cx="4071937" cy="38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1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32A9-C900-447E-972F-1D92BCFB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62032-9D0D-4439-8564-25D42D54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95363"/>
            <a:ext cx="6172200" cy="4873625"/>
          </a:xfrm>
        </p:spPr>
        <p:txBody>
          <a:bodyPr/>
          <a:lstStyle/>
          <a:p>
            <a:pPr algn="just"/>
            <a:r>
              <a:rPr lang="ru-RU" dirty="0"/>
              <a:t>Повышение температуры – первичная защитная реакция организма. Но при очень высокой температуре может произойти свертывание белков, поэтому врачи снижают ее при помощи лекарственных препаратов.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804DB-E2CB-4732-9A89-C7F43FBA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2057400"/>
            <a:ext cx="3935413" cy="3987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3B88E7-9724-40A0-86C2-2A44F7C4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909" y="4800600"/>
            <a:ext cx="3213691" cy="205739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170D70D-D7AC-4E66-A88D-E698CCEF6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5413" cy="38115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699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3D963-4343-4145-A2F5-B955AF03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9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5C2BE0-0C9D-41E1-B1DD-0183D8A42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Прав тот, кто предлагает ввести сыворотку. Если бактерии столбняка попали в организм, то их действие развивается быстро и для предупреждения болезни необходимо ввести готовые антитела, то есть  сыворотку.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9AFCC-F424-44CA-AE16-C87BD837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71" y="3384344"/>
            <a:ext cx="1889817" cy="22869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2777B2-A075-4584-ADA3-E52B052C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86000"/>
            <a:ext cx="44037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18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DE3E0-752A-4407-8952-78F78FA5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10.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C5E5D-5ECB-479F-A566-408D052B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Человек относится к теплокровным организмам, у которых постоянная температура тела поддерживается высокой интенсивностью окислительных процессов, дающих наибольшее количество тепла и химической энергии, т.е. человеку необходимо больше кислорода, чем лягушке. Которая является холоднокровным животным. Для поглощения больших количеств кислорода необходима большая поверхность. Это достигается за счет малого размера эритроцитов и их большего, чем у лягушки количества.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279913-EF7B-4881-9C13-92364705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" y="2371725"/>
            <a:ext cx="3932237" cy="30607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33C73AE-4097-455A-A814-C1F661A81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740" y="3342046"/>
            <a:ext cx="1825486" cy="19728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6B9E7AD-3D40-415E-A925-C17AEFF9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0" y="3025776"/>
            <a:ext cx="4244975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3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14532-605B-4354-8E50-0A3F1CE6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4BD023-FACC-4AE0-AFC1-5D4ECB964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2527" y="987425"/>
            <a:ext cx="3153522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4BE4382-73EE-4C4F-B6EA-4D113759A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ru-RU" dirty="0">
                <a:latin typeface="Arial Black" panose="020B0A04020102020204" pitchFamily="34" charset="0"/>
              </a:rPr>
              <a:t>Е.Н. Демьянков. Биология. Мир человека. Задачи. Дополнительные материалы. 8 </a:t>
            </a:r>
            <a:r>
              <a:rPr lang="ru-RU" dirty="0" err="1">
                <a:latin typeface="Arial Black" panose="020B0A04020102020204" pitchFamily="34" charset="0"/>
              </a:rPr>
              <a:t>кл</a:t>
            </a:r>
            <a:r>
              <a:rPr lang="ru-RU" dirty="0">
                <a:latin typeface="Arial Black" panose="020B0A04020102020204" pitchFamily="34" charset="0"/>
              </a:rPr>
              <a:t>.</a:t>
            </a:r>
          </a:p>
          <a:p>
            <a:r>
              <a:rPr lang="ru-RU" dirty="0">
                <a:latin typeface="Arial Black" panose="020B0A04020102020204" pitchFamily="34" charset="0"/>
              </a:rPr>
              <a:t> М. </a:t>
            </a:r>
            <a:r>
              <a:rPr lang="ru-RU" dirty="0" err="1">
                <a:latin typeface="Arial Black" panose="020B0A04020102020204" pitchFamily="34" charset="0"/>
              </a:rPr>
              <a:t>Гуманитарый</a:t>
            </a:r>
            <a:r>
              <a:rPr lang="ru-RU" dirty="0">
                <a:latin typeface="Arial Black" panose="020B0A04020102020204" pitchFamily="34" charset="0"/>
              </a:rPr>
              <a:t> издательский центр  ВЛАДОС 2007</a:t>
            </a:r>
          </a:p>
        </p:txBody>
      </p:sp>
    </p:spTree>
    <p:extLst>
      <p:ext uri="{BB962C8B-B14F-4D97-AF65-F5344CB8AC3E}">
        <p14:creationId xmlns:p14="http://schemas.microsoft.com/office/powerpoint/2010/main" val="276130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9664C-ABD3-4B72-A0FF-264EE0BA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1.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E77CB-8B92-49D1-804D-08146131C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0850" y="987425"/>
            <a:ext cx="547687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26D0E7D-F507-4F8D-9C29-34FFAB72E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Основной фон кожи – розовый за счет густой сети капилляров. Кровеносные сосуды, которые мы видим (вены), имеют синеватый цвет, хотя в капиллярах и венах кровь красная. Как вы можете объяснить такое различие? С чем связана окраска сосудов?</a:t>
            </a:r>
          </a:p>
        </p:txBody>
      </p:sp>
    </p:spTree>
    <p:extLst>
      <p:ext uri="{BB962C8B-B14F-4D97-AF65-F5344CB8AC3E}">
        <p14:creationId xmlns:p14="http://schemas.microsoft.com/office/powerpoint/2010/main" val="425845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B375-B18A-4196-AB98-F99CA6FD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006F44-AE07-48D9-B11D-21030FD26D9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1208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B68291C-0555-41B5-B417-0AEE7F9AF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По данным лабораторного анализа обнаружено, что у больного в крови содержится гемоглобина ниже нормы. Какое влияние это может оказать на организм?</a:t>
            </a:r>
          </a:p>
        </p:txBody>
      </p:sp>
    </p:spTree>
    <p:extLst>
      <p:ext uri="{BB962C8B-B14F-4D97-AF65-F5344CB8AC3E}">
        <p14:creationId xmlns:p14="http://schemas.microsoft.com/office/powerpoint/2010/main" val="328256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5B5CC-8894-4738-931F-CD7EAF6E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3.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52DADC-9D04-4BC4-8809-B22A42183AE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D431B9-B81F-4167-A54B-315925E58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Плазма крови состоит  на 90% из воды, однако ее разбавление дистиллированной водой невозможно. Почему.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C86EE-7D19-4DC1-A42E-5A6C31BA1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12" y="995363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101C9-2B86-4A4E-8CF5-750549A4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4.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0D9A1F-970C-42BE-99A6-B66BB3B497A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64F0C12-3A77-4D24-A14D-5557A1D7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Оказывается, недостаток сахара (глюкозы) в крови  - гипогликемия опаснее, чем избыток – гипергликемия.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214550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E1C8B-53FE-4AEC-824F-1700CB85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5.</a:t>
            </a: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D95280-DBFC-466B-B5CB-BBDBF233CD9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F9B6C3-056F-444E-8D60-9EA9AC9CD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На первом году жизни ребенка наблюдается в его крови относительно большое число лейкоцитов. По мере роста и развития ребенка происходит их постепенное снижение.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22629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1887A-2A17-40D6-AF9C-1C10C2BC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6.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A11234-7D93-4B65-AE45-2079E1E6DE5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D62867-5E52-414E-A584-44B498624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Дошкольник заболел корью в легкой форме и вскоре поправился.  Чем это можно объяснить?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C1884-7E86-44BA-8CD5-A3AEBBC0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13" y="987424"/>
            <a:ext cx="6381750" cy="50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12525-CCE2-40B8-B98B-F86E47F6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7.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54B37-86E9-49EC-94CF-7D0CB3B3E4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" b="165"/>
          <a:stretch>
            <a:fillRect/>
          </a:stretch>
        </p:blipFill>
        <p:spPr>
          <a:xfrm>
            <a:off x="5180013" y="992188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A2760A9-ACD8-4A23-A902-1FA413DCE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Болезнетворные микробы, попавшие в какой-нибудь орган, могут проникнуть в лимфу. Если бы микробы попали из нее в кровь, то это привело бы к общему заражению организма. Однако этого не происходит.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94113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813</Words>
  <Application>Microsoft Office PowerPoint</Application>
  <PresentationFormat>Широкоэкранный</PresentationFormat>
  <Paragraphs>57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Bahnschrift</vt:lpstr>
      <vt:lpstr>Calibri</vt:lpstr>
      <vt:lpstr>Calibri Light</vt:lpstr>
      <vt:lpstr>Office Theme</vt:lpstr>
      <vt:lpstr>Внутренняя среда человека</vt:lpstr>
      <vt:lpstr>Цели урока:</vt:lpstr>
      <vt:lpstr>Задача 1.</vt:lpstr>
      <vt:lpstr>Задача 2</vt:lpstr>
      <vt:lpstr>Задача 3.</vt:lpstr>
      <vt:lpstr>Задача 4.</vt:lpstr>
      <vt:lpstr>Задача 5.</vt:lpstr>
      <vt:lpstr>Задача 6.</vt:lpstr>
      <vt:lpstr>Задача 7.</vt:lpstr>
      <vt:lpstr>Задача 8.</vt:lpstr>
      <vt:lpstr>Задача 9.</vt:lpstr>
      <vt:lpstr>Задача 10.</vt:lpstr>
      <vt:lpstr>Ответы на вопросы.</vt:lpstr>
      <vt:lpstr>Задача 1</vt:lpstr>
      <vt:lpstr>Задача 2</vt:lpstr>
      <vt:lpstr>Задача 3.</vt:lpstr>
      <vt:lpstr>Задача 4</vt:lpstr>
      <vt:lpstr>Задача 5</vt:lpstr>
      <vt:lpstr>Задача 6.</vt:lpstr>
      <vt:lpstr>Задача 7</vt:lpstr>
      <vt:lpstr>Задача 8</vt:lpstr>
      <vt:lpstr>Задача 9</vt:lpstr>
      <vt:lpstr>Задача 10.</vt:lpstr>
      <vt:lpstr>Литература.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среда человека</dc:title>
  <dc:creator>Админ</dc:creator>
  <cp:lastModifiedBy>Админ</cp:lastModifiedBy>
  <cp:revision>19</cp:revision>
  <dcterms:created xsi:type="dcterms:W3CDTF">2020-11-09T13:39:03Z</dcterms:created>
  <dcterms:modified xsi:type="dcterms:W3CDTF">2020-11-13T12:07:27Z</dcterms:modified>
</cp:coreProperties>
</file>