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2" r:id="rId4"/>
    <p:sldId id="259" r:id="rId5"/>
    <p:sldId id="261" r:id="rId6"/>
    <p:sldId id="258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8ABA0-7FA6-4C57-BFD3-82B4AE774DBA}" type="datetimeFigureOut">
              <a:rPr lang="ru-RU" smtClean="0"/>
              <a:t>01.11.2020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8C976-994A-4F28-90B4-345004D908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2351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8ABA0-7FA6-4C57-BFD3-82B4AE774DBA}" type="datetimeFigureOut">
              <a:rPr lang="ru-RU" smtClean="0"/>
              <a:t>01.11.2020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8C976-994A-4F28-90B4-345004D908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1448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8ABA0-7FA6-4C57-BFD3-82B4AE774DBA}" type="datetimeFigureOut">
              <a:rPr lang="ru-RU" smtClean="0"/>
              <a:t>01.11.2020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8C976-994A-4F28-90B4-345004D908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7942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8ABA0-7FA6-4C57-BFD3-82B4AE774DBA}" type="datetimeFigureOut">
              <a:rPr lang="ru-RU" smtClean="0"/>
              <a:t>01.11.2020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8C976-994A-4F28-90B4-345004D908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6714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8ABA0-7FA6-4C57-BFD3-82B4AE774DBA}" type="datetimeFigureOut">
              <a:rPr lang="ru-RU" smtClean="0"/>
              <a:t>01.11.2020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8C976-994A-4F28-90B4-345004D908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307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8ABA0-7FA6-4C57-BFD3-82B4AE774DBA}" type="datetimeFigureOut">
              <a:rPr lang="ru-RU" smtClean="0"/>
              <a:t>01.11.2020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8C976-994A-4F28-90B4-345004D908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4462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8ABA0-7FA6-4C57-BFD3-82B4AE774DBA}" type="datetimeFigureOut">
              <a:rPr lang="ru-RU" smtClean="0"/>
              <a:t>01.11.2020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8C976-994A-4F28-90B4-345004D908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9724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8ABA0-7FA6-4C57-BFD3-82B4AE774DBA}" type="datetimeFigureOut">
              <a:rPr lang="ru-RU" smtClean="0"/>
              <a:t>01.11.2020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8C976-994A-4F28-90B4-345004D908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2013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8ABA0-7FA6-4C57-BFD3-82B4AE774DBA}" type="datetimeFigureOut">
              <a:rPr lang="ru-RU" smtClean="0"/>
              <a:t>01.11.2020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8C976-994A-4F28-90B4-345004D908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6104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8ABA0-7FA6-4C57-BFD3-82B4AE774DBA}" type="datetimeFigureOut">
              <a:rPr lang="ru-RU" smtClean="0"/>
              <a:t>01.11.2020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8C976-994A-4F28-90B4-345004D908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7309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8ABA0-7FA6-4C57-BFD3-82B4AE774DBA}" type="datetimeFigureOut">
              <a:rPr lang="ru-RU" smtClean="0"/>
              <a:t>01.11.2020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58C976-994A-4F28-90B4-345004D908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3372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C8ABA0-7FA6-4C57-BFD3-82B4AE774DBA}" type="datetimeFigureOut">
              <a:rPr lang="ru-RU" smtClean="0"/>
              <a:t>01.11.2020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58C976-994A-4F28-90B4-345004D908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4148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gif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kancmir.by/d/transportir_180_10sm_assorti_rb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68" t="21878" r="4809" b="22829"/>
          <a:stretch/>
        </p:blipFill>
        <p:spPr bwMode="auto">
          <a:xfrm>
            <a:off x="3780970" y="0"/>
            <a:ext cx="4579258" cy="280949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2.wp.com/goodlooker.ru/wp-content/uploads/2019/12/Povoroty_golovy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149" y="2788557"/>
            <a:ext cx="7513701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ones_and_I_-_Dance_Monkey_661759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726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895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30000">
        <p14:honeycomb/>
      </p:transition>
    </mc:Choice>
    <mc:Fallback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3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goodlooker.ru/wp-content/uploads/2020/03/Vrashenie_loktej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209" y="1898074"/>
            <a:ext cx="4959928" cy="4959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i.gifer.com/embedded/download/7h1p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836"/>
            <a:ext cx="3749963" cy="281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s://i.gifer.com/embedded/download/7h1p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037" y="110836"/>
            <a:ext cx="3749963" cy="281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9116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38000">
        <p14:prism/>
      </p:transition>
    </mc:Choice>
    <mc:Fallback>
      <p:transition spd="slow" advTm="3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s://dic.academic.ru/pictures/wiki/files/118/v_postulato_di_euclide_anim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899" y="0"/>
            <a:ext cx="4777114" cy="2420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konspekta.net/studopediaru/baza24/9817430919279.files/image00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312" y="2325830"/>
            <a:ext cx="4518313" cy="451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s://konspekta.net/studopediaru/baza24/9817430919279.files/image00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865" y="2339687"/>
            <a:ext cx="4518313" cy="451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konspekta.net/studopediaru/baza24/9817430919279.files/image00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39686"/>
            <a:ext cx="4518313" cy="451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2549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38000">
        <p14:prism dir="u"/>
      </p:transition>
    </mc:Choice>
    <mc:Fallback>
      <p:transition spd="slow" advTm="3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konspekta.net/studopediaru/baza25/12429736676725.files/image03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606" y="1510145"/>
            <a:ext cx="9501356" cy="5347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i.gifer.com/embedded/download/1Zkn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3401"/>
            <a:ext cx="3931516" cy="2859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s://i.gifer.com/embedded/download/1Zkn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614" y="313401"/>
            <a:ext cx="3931516" cy="2859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9652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27000">
        <p14:prism dir="r"/>
      </p:transition>
    </mc:Choice>
    <mc:Fallback>
      <p:transition spd="slow" advTm="2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s://cdn.dribbble.com/users/1138595/screenshots/3882020/triangle_animation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005" y="-2138145"/>
            <a:ext cx="9334788" cy="7001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konspekta.net/studopediaru/baza25/12429736676725.files/image033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703" y="2479965"/>
            <a:ext cx="7581392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5780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38000">
        <p14:prism dir="d"/>
      </p:transition>
    </mc:Choice>
    <mc:Fallback>
      <p:transition spd="slow" advTm="3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mg1.liveinternet.ru/images/attach/d/2/152/974/152974139_2835299_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728" y="2608557"/>
            <a:ext cx="5247986" cy="424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upload.wikimedia.org/wikipedia/commons/b/ba/Construction_parallele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419" y="51263"/>
            <a:ext cx="4987636" cy="2515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609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30000">
        <p14:prism/>
      </p:transition>
    </mc:Choice>
    <mc:Fallback>
      <p:transition spd="slow" advTm="3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0</Words>
  <Application>Microsoft Office PowerPoint</Application>
  <PresentationFormat>Широкоэкранный</PresentationFormat>
  <Paragraphs>0</Paragraphs>
  <Slides>6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Упражнение «Транспортир»</dc:title>
  <dc:creator>user</dc:creator>
  <cp:lastModifiedBy>user</cp:lastModifiedBy>
  <cp:revision>14</cp:revision>
  <dcterms:created xsi:type="dcterms:W3CDTF">2020-11-01T12:56:03Z</dcterms:created>
  <dcterms:modified xsi:type="dcterms:W3CDTF">2020-11-01T15:51:33Z</dcterms:modified>
</cp:coreProperties>
</file>