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7" r:id="rId39"/>
    <p:sldId id="29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19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45" autoAdjust="0"/>
  </p:normalViewPr>
  <p:slideViewPr>
    <p:cSldViewPr>
      <p:cViewPr varScale="1">
        <p:scale>
          <a:sx n="63" d="100"/>
          <a:sy n="63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&#1079;&#1072;&#1075;&#1072;&#1076;&#1082;&#1080;.su/%D0%B7%D0%B0%D0%B3%D0%B0%D0%B4%D0%BA%D0%B8-%D0%BF%D1%80%D0%BE-%D0%BE%D1%80%D1%85%D0%B8%D0%B4%D0%B5%D1%8E/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1214422"/>
            <a:ext cx="52864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Проект:</a:t>
            </a:r>
          </a:p>
          <a:p>
            <a:pPr algn="ctr"/>
            <a:r>
              <a:rPr lang="ru-RU" sz="8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Цветочная азбука</a:t>
            </a:r>
            <a:endParaRPr lang="ru-RU" sz="8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А-</a:t>
            </a:r>
            <a:r>
              <a:rPr lang="ru-RU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астра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3170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643050"/>
            <a:ext cx="3949724" cy="435771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524000"/>
            <a:ext cx="4143372" cy="46634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Есть 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цветок такой в саду и похож он на звезду. Может быть любого цвета. Для осеннего букета соберём цветок прекрасный, называется он - ..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9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Б-</a:t>
            </a:r>
            <a:r>
              <a:rPr lang="ru-RU" sz="9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бегония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Новый точечный рисунок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571612"/>
            <a:ext cx="5286412" cy="457203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524000"/>
            <a:ext cx="4143372" cy="4663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 растет косой, </a:t>
            </a:r>
            <a:endParaRPr lang="ru-RU" sz="3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умыт росой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него на спине Белые </a:t>
            </a:r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пестринки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цветы – горстями, Красными кистями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В-</a:t>
            </a:r>
            <a:r>
              <a:rPr lang="ru-RU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василёк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Vasilek-1024x8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643050"/>
            <a:ext cx="3949724" cy="375782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643050"/>
            <a:ext cx="4357718" cy="4544390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Каждый, думаю,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узнает,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поле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побывает,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синенький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цветок,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Всем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известный ...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Г-</a:t>
            </a:r>
            <a:r>
              <a:rPr lang="ru-RU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гвоздика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772c854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714488"/>
            <a:ext cx="3929090" cy="371477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928802"/>
            <a:ext cx="4147374" cy="4258638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 знакомы   с   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нами: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Яркие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как пламя. 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однофамильцы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мелкими   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гвоздями.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Полюбуйтесь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дикими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Алыми…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-драцена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Новый точечный рисунок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714488"/>
            <a:ext cx="3878286" cy="392909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2357430"/>
            <a:ext cx="4075936" cy="3830010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Зеленые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перья Петушьих хвостов Висят на верхушках Корявых шестов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ru-RU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ежевика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listya-ezheviki-ot-bartolinita-1024x10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000240"/>
            <a:ext cx="3657600" cy="36576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2000240"/>
            <a:ext cx="4429156" cy="4187200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на шутку, а всерьез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Куст колючками оброс.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Темных ягодок сорви-ка.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за кустик?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9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9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жасмин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TSvetyi-zhasmin-75-768x6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143116"/>
            <a:ext cx="3657600" cy="350046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2143116"/>
            <a:ext cx="4357686" cy="40443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– и принцесса,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певица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для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букета пригодиться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Душистый, белый он один.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этот куст зовут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</a:t>
            </a:r>
            <a:r>
              <a:rPr lang="ru-RU" sz="9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зверобой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zveroboj-pri-yazve-na-yazyke-1024x1024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857364"/>
            <a:ext cx="3657600" cy="394335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857364"/>
            <a:ext cx="3933060" cy="43300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на луг с утра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пошёл,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Травку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нужную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нашёл: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Мелкий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жёлтенький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цветок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ярок, не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высок,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Вылечит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недуг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любой.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 это? – .......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И-</a:t>
            </a:r>
            <a:r>
              <a:rPr lang="ru-RU" sz="9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ирис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ris_tsvetok_lepestki_makro_110221_3872x259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714488"/>
            <a:ext cx="3429024" cy="350046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14488"/>
            <a:ext cx="4290250" cy="4472952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саду есть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петушок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Лиловый гребешок,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хвостик -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боевой,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Сабелькой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кривой.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К-</a:t>
            </a:r>
            <a:r>
              <a:rPr lang="ru-RU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колокольчик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4ff997d86ebdbbcae00a5eb3d30846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000240"/>
            <a:ext cx="3657600" cy="405993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2071678"/>
            <a:ext cx="3861622" cy="4115762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за странный гул и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звон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Раздаётся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окном?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заливисто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хохочет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Бело-синий …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1428736"/>
            <a:ext cx="77867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pPr algn="ctr"/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азбуки для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учащихся1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класса, с использованием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изображений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цветов и с опорой на тексты художественной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литературы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устное народное творчество.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Л-</a:t>
            </a:r>
            <a:r>
              <a:rPr lang="ru-RU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лилия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12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000240"/>
            <a:ext cx="3657600" cy="35719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2000240"/>
            <a:ext cx="4714908" cy="4187200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садовой на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дорожке 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Белый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колокол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ножке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Ароматом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всех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пьянит,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Пчёл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бабочек манит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М-</a:t>
            </a:r>
            <a:r>
              <a:rPr lang="ru-RU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мак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928802"/>
            <a:ext cx="5000660" cy="4258638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Длинный тонкий стебелёк,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Сверху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алый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огонёк.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растенье, а маяк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ярко-красный </a:t>
            </a:r>
            <a:r>
              <a:rPr lang="ru-RU" dirty="0" smtClean="0"/>
              <a:t>...</a:t>
            </a:r>
            <a:endParaRPr lang="ru-RU" dirty="0"/>
          </a:p>
        </p:txBody>
      </p:sp>
      <p:pic>
        <p:nvPicPr>
          <p:cNvPr id="7" name="Содержимое 6" descr="761747_ma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928802"/>
            <a:ext cx="3571900" cy="3286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Н-</a:t>
            </a:r>
            <a:r>
              <a:rPr lang="ru-RU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незабудка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781668_large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928802"/>
            <a:ext cx="3657600" cy="36576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928802"/>
            <a:ext cx="4572032" cy="4258638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Цветочек этот голубой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Напоминает нам с тобой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небе — чистом-чистом,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солнышке лучистом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О-</a:t>
            </a:r>
            <a:r>
              <a:rPr lang="ru-RU" sz="9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орхидея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2000240"/>
            <a:ext cx="4929222" cy="418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нежна,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хрупка, изящна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Ароматом своим манящая,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Длиннющий стебель вверх взмывает,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Скажи цветок,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называют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2"/>
              </a:rPr>
              <a:t>/</a:t>
            </a:r>
            <a:endParaRPr lang="ru-RU" dirty="0"/>
          </a:p>
        </p:txBody>
      </p:sp>
      <p:pic>
        <p:nvPicPr>
          <p:cNvPr id="7" name="Содержимое 6" descr="e768bdf764224fafc46a36db0af1484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2000240"/>
            <a:ext cx="3800476" cy="29289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П-</a:t>
            </a:r>
            <a:r>
              <a:rPr lang="ru-RU" sz="9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пион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lant-flower-petal-botany-garden-flora-red-flower-peony-flowering-plant-daisy-family-land-plant-rosa-centifolia-7191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714488"/>
            <a:ext cx="3498056" cy="46640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785926"/>
            <a:ext cx="4075936" cy="4401514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Пышный, круглый, как кочан. 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оловой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покачал.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Летом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расцветает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он.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Замечательный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Р-</a:t>
            </a:r>
            <a:r>
              <a:rPr lang="ru-RU" sz="9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роза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roza-rozy-cvetok-cvety-9jix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928802"/>
            <a:ext cx="3500462" cy="300039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928802"/>
            <a:ext cx="4290250" cy="4258638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Посмотрите - у ограды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Расцвела царица сада.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тюльпан и не мимоза,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 шипах красотка...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С-</a:t>
            </a:r>
            <a:r>
              <a:rPr lang="ru-RU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сирень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6917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2071678"/>
            <a:ext cx="3374136" cy="300039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2000240"/>
            <a:ext cx="4929222" cy="4187200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листочках там и тут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Фиолетовый салют.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в теплый майский день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Распускается ...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Т-</a:t>
            </a:r>
            <a:r>
              <a:rPr lang="ru-RU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тюльпан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lant-flower-petal-tulip-spring-color-flowers-tulips-tulpenbluete-flowering-plant-lily-family-plant-stem-land-plant-72777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857364"/>
            <a:ext cx="3657600" cy="335758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1857364"/>
            <a:ext cx="4071934" cy="43300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Замечательный цветок,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яркий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огонек,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Пышный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важный, словно пан, 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Распускается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У-</a:t>
            </a:r>
            <a:r>
              <a:rPr lang="ru-RU" sz="9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укроп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w12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285992"/>
            <a:ext cx="3657600" cy="264320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2285992"/>
            <a:ext cx="4572032" cy="3901448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Повара кругом не правы,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Никаких не надо проб: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Несравненная приправа-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бабушкин …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Ф-</a:t>
            </a:r>
            <a:r>
              <a:rPr lang="ru-RU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фиалка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omashnie-cvety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2071678"/>
            <a:ext cx="3657600" cy="292895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2071678"/>
            <a:ext cx="4286280" cy="4115762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Просит у меня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дружок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Фиолетовый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цветок. 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отдать его не жалко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Подарю дружку...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498080" cy="9890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практико-ориентированный.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447800"/>
            <a:ext cx="7719274" cy="4800600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продукта - азбуки для первоклассников, а также информационное сопровождение в виде презентации. Данный продукт может быть востребован на уроках обучения грамоте и окружающего мира в 1 классе начальной школы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Х-</a:t>
            </a:r>
            <a:r>
              <a:rPr lang="ru-RU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хризантема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rizantemy_cvety_belye_zheltye_krupnyy_plan_27934_2560x17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071678"/>
            <a:ext cx="3657600" cy="292895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2071678"/>
            <a:ext cx="4004498" cy="41157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и осень на пороге,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цветы все отцвели,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Ну, а эти продолжают,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 всё ж радовать цветы!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Ц-</a:t>
            </a:r>
            <a:r>
              <a:rPr lang="ru-RU" sz="9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цинния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928802"/>
            <a:ext cx="3933060" cy="42586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Цинния-красавица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утром просыпается,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бархатное красное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платье наряжается.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Пышная  корзиночка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ветру качается... 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Расцветать под солнышком 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славно получается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f42c9c333f3fe88f1c6c6c1a178605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928802"/>
            <a:ext cx="3657600" cy="3729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Ч-</a:t>
            </a:r>
            <a:r>
              <a:rPr lang="ru-RU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черёмуха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2000240"/>
            <a:ext cx="4214810" cy="4187200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Будто снежный шар бела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весне она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цвела,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ежный запах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источала,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пора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настала,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азом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сделалась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-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ся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ягоды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черна…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Содержимое 8" descr="3772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000240"/>
            <a:ext cx="3657600" cy="2857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Ш-</a:t>
            </a:r>
            <a:r>
              <a:rPr lang="ru-RU" sz="9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шалфей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b575d2f82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2071678"/>
            <a:ext cx="3032463" cy="342902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2071678"/>
            <a:ext cx="4929222" cy="4115762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Среди пахнущей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травы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быть встречали вы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Помогает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"духом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фей«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Простудившимся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Щ-</a:t>
            </a:r>
            <a:r>
              <a:rPr lang="ru-RU" sz="8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щучий</a:t>
            </a:r>
            <a:r>
              <a:rPr lang="ru-RU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хвост</a:t>
            </a:r>
            <a:endParaRPr lang="ru-RU" sz="8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ea183ccbe03a6703284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857364"/>
            <a:ext cx="3657600" cy="357691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857364"/>
            <a:ext cx="3657600" cy="4330076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Щучий хвост пошёл в рост: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в пруду, не в речке-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окне, у печки!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Э-</a:t>
            </a:r>
            <a:r>
              <a:rPr lang="ru-RU" sz="9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эхиноцея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2c5abb7fd06c6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571612"/>
            <a:ext cx="3432468" cy="46640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524000"/>
            <a:ext cx="4214810" cy="46634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 растёт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эхиноцея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всех хворей панацея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Строен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пурпурно-ярок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природы тот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подарок.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мизинчика до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чёлки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Всё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прекрасно у девчонки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Корень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стебли и соцветья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Верный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путь наш к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долголетью!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Ю-</a:t>
            </a:r>
            <a:r>
              <a:rPr lang="ru-RU" sz="9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юкка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yucca-plant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785926"/>
            <a:ext cx="3657600" cy="342902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714488"/>
            <a:ext cx="4214810" cy="4472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саду, на пальмовом пеньке,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Мечи растут в большом пучке.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посредине – в изобилии,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Фонтан из мелкой, 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белой лилии…</a:t>
            </a:r>
            <a:b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Я-</a:t>
            </a:r>
            <a:r>
              <a:rPr lang="ru-RU" sz="9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яблоня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2000240"/>
            <a:ext cx="4143372" cy="4187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Оно высоко и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ветвисто,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Весною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зеленеет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быстро,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Красивым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зацветает цветом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Украшено плодами летом, 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Зимой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 голое стоит 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неприглядное на вид.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826155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000240"/>
            <a:ext cx="3657600" cy="3000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2984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71546"/>
            <a:ext cx="7862150" cy="517685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9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9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результате работы над проектом </a:t>
            </a:r>
            <a:r>
              <a:rPr lang="ru-RU" sz="9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9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более подробно </a:t>
            </a:r>
            <a:r>
              <a:rPr lang="ru-RU" sz="9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изучила </a:t>
            </a:r>
            <a:r>
              <a:rPr lang="ru-RU" sz="9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буквы алфавита русского языка, их звуки и последовательность в алфавите, </a:t>
            </a:r>
            <a:r>
              <a:rPr lang="ru-RU" sz="9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применила </a:t>
            </a:r>
            <a:r>
              <a:rPr lang="ru-RU" sz="9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творческие способности в создании «Азбуки цветов», </a:t>
            </a:r>
            <a:r>
              <a:rPr lang="ru-RU" sz="9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училась </a:t>
            </a:r>
            <a:r>
              <a:rPr lang="ru-RU" sz="9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помощи </a:t>
            </a:r>
            <a:r>
              <a:rPr lang="ru-RU" sz="9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мамы </a:t>
            </a:r>
            <a:r>
              <a:rPr lang="ru-RU" sz="9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находить нужную информацию в дополнительных источниках, более подробно </a:t>
            </a:r>
            <a:r>
              <a:rPr lang="ru-RU" sz="9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изучила </a:t>
            </a:r>
            <a:r>
              <a:rPr lang="ru-RU" sz="9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информацию о разных растениях, </a:t>
            </a:r>
            <a:r>
              <a:rPr lang="ru-RU" sz="9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составила </a:t>
            </a:r>
            <a:r>
              <a:rPr lang="ru-RU" sz="9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свою </a:t>
            </a:r>
            <a:r>
              <a:rPr lang="ru-RU" sz="9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книгу.</a:t>
            </a:r>
          </a:p>
          <a:p>
            <a:pPr>
              <a:buNone/>
            </a:pPr>
            <a:r>
              <a:rPr lang="ru-RU" sz="9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Цветы очень часто встречаются в нашей жизни. Природа сотворила прекрасный мир, в котором мы живем. Поэтому для наиболее интересного, эффективного изучения азбуки я и составила свою «Азбуку цветов».</a:t>
            </a:r>
          </a:p>
          <a:p>
            <a:pPr>
              <a:buNone/>
            </a:pPr>
            <a:r>
              <a:rPr lang="ru-RU" sz="9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9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образом, в ходе работы над проектом «Азбука цветов» задачи выполнены, цель достигнута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200" dirty="0" smtClean="0">
                <a:latin typeface="Times New Roman" pitchFamily="18" charset="0"/>
                <a:cs typeface="Times New Roman" pitchFamily="18" charset="0"/>
              </a:rPr>
            </a:br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42984"/>
            <a:ext cx="7498080" cy="2714644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6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6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Этапы работы над проектом: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00108"/>
            <a:ext cx="7498080" cy="5248292"/>
          </a:xfrm>
        </p:spPr>
        <p:txBody>
          <a:bodyPr>
            <a:noAutofit/>
          </a:bodyPr>
          <a:lstStyle/>
          <a:p>
            <a:pPr lvl="0" fontAlgn="base"/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Постановка цели: создание альтернативной азбуки.</a:t>
            </a:r>
          </a:p>
          <a:p>
            <a:pPr lvl="0" fontAlgn="base"/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Представление конечного результата: плаката-азбуки и сопровождающей презентации.</a:t>
            </a:r>
          </a:p>
          <a:p>
            <a:pPr lvl="0" fontAlgn="base"/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 информации – иллюстративный материал, подбор загадок о цветах, стихотворений, в которых присутствуют названия цветов; поиск интересных сведений о редких цветах.</a:t>
            </a:r>
          </a:p>
          <a:p>
            <a:pPr lvl="0" fontAlgn="base"/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макета презентации, оптимизация представленного материала, ориентация на объем информации и ее доступность для понимания детьми младшего школьного возраста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447800"/>
            <a:ext cx="8076464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  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Межпредметная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связь – важнейший принцип обучения в современной школе. Данная азбука помогает пересекать такие предметные области, как: русский язык, литература и ботаника. Взаимопроникновение идей и методов различных наук, интеграция, комплексный подход необходимы для решения экологических, экономических и социальных проблем общества.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Объекты исследования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алфавит,  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лирические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произведения русской литературы (детской, классической и современной), 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энциклопедия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информации, 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классификация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обработка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информации, 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проработка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оптимальной идеи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конечного продукта.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857232"/>
            <a:ext cx="7790712" cy="5429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 lvl="0"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Помочь детям не только выучить буквы русского алфавита, но и запомнить названия цветочных растений. (Детская цветочная азбука в стихах с картинками поможет в этом).</a:t>
            </a:r>
          </a:p>
          <a:p>
            <a:pPr lvl="0">
              <a:buFont typeface="Wingdings" pitchFamily="2" charset="2"/>
              <a:buChar char="Ø"/>
            </a:pPr>
            <a:r>
              <a:rPr lang="ru-RU" sz="33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Познакомить учащихся с  миром флоры.</a:t>
            </a:r>
          </a:p>
          <a:p>
            <a:pPr lvl="0">
              <a:buFont typeface="Wingdings" pitchFamily="2" charset="2"/>
              <a:buChar char="Ø"/>
            </a:pPr>
            <a:r>
              <a:rPr lang="ru-RU" sz="33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Повысить </a:t>
            </a:r>
            <a:r>
              <a:rPr lang="ru-RU" sz="33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мотивацию при изучении алфавита.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Побудить учеников к изучению в будущем таких предметов как: русский язык, литература и ботаника.</a:t>
            </a:r>
          </a:p>
          <a:p>
            <a:pPr lvl="0" fontAlgn="base"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Корректировка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собранного материала, оформление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презентации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 иллюстративного материала для изготовления плаката-азбуки.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плаката-азбуки – визуализация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материала.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222</TotalTime>
  <Words>920</Words>
  <Application>Microsoft Office PowerPoint</Application>
  <PresentationFormat>Экран (4:3)</PresentationFormat>
  <Paragraphs>200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Солнцестояние</vt:lpstr>
      <vt:lpstr>Слайд 1</vt:lpstr>
      <vt:lpstr>Слайд 2</vt:lpstr>
      <vt:lpstr>Тип проекта: практико-ориентированный. </vt:lpstr>
      <vt:lpstr>Этапы работы над проектом: </vt:lpstr>
      <vt:lpstr>Актуальность:</vt:lpstr>
      <vt:lpstr>Объекты исследования:</vt:lpstr>
      <vt:lpstr>Методы исследования:</vt:lpstr>
      <vt:lpstr>Задачи: </vt:lpstr>
      <vt:lpstr>Задачи:</vt:lpstr>
      <vt:lpstr>А-астра</vt:lpstr>
      <vt:lpstr>Б-бегония</vt:lpstr>
      <vt:lpstr>В-василёк</vt:lpstr>
      <vt:lpstr>Г-гвоздика</vt:lpstr>
      <vt:lpstr>Д-драцена</vt:lpstr>
      <vt:lpstr>Е-ежевика</vt:lpstr>
      <vt:lpstr>Ж-жасмин</vt:lpstr>
      <vt:lpstr>З-зверобой</vt:lpstr>
      <vt:lpstr>И-ирис</vt:lpstr>
      <vt:lpstr>К-колокольчик</vt:lpstr>
      <vt:lpstr>Л-лилия</vt:lpstr>
      <vt:lpstr>М-мак</vt:lpstr>
      <vt:lpstr>Н-незабудка</vt:lpstr>
      <vt:lpstr>О-орхидея</vt:lpstr>
      <vt:lpstr>П-пион</vt:lpstr>
      <vt:lpstr>Р-роза</vt:lpstr>
      <vt:lpstr>С-сирень</vt:lpstr>
      <vt:lpstr>Т-тюльпан</vt:lpstr>
      <vt:lpstr>У-укроп</vt:lpstr>
      <vt:lpstr>Ф-фиалка</vt:lpstr>
      <vt:lpstr>Х-хризантема</vt:lpstr>
      <vt:lpstr>Ц-цинния</vt:lpstr>
      <vt:lpstr>Ч-черёмуха</vt:lpstr>
      <vt:lpstr>Ш-шалфей</vt:lpstr>
      <vt:lpstr>Щ-щучий хвост</vt:lpstr>
      <vt:lpstr>Э-эхиноцея</vt:lpstr>
      <vt:lpstr>Ю-юкка</vt:lpstr>
      <vt:lpstr>Я-яблоня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Master</dc:creator>
  <cp:lastModifiedBy>User</cp:lastModifiedBy>
  <cp:revision>25</cp:revision>
  <dcterms:created xsi:type="dcterms:W3CDTF">2016-09-03T07:52:36Z</dcterms:created>
  <dcterms:modified xsi:type="dcterms:W3CDTF">2020-09-14T21:58:02Z</dcterms:modified>
</cp:coreProperties>
</file>