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1BAA-D576-4589-9651-D6BE95F85DA6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516FB-9E66-4521-8CBA-AB1CD9EFB7A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1BAA-D576-4589-9651-D6BE95F85DA6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516FB-9E66-4521-8CBA-AB1CD9EFB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1BAA-D576-4589-9651-D6BE95F85DA6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516FB-9E66-4521-8CBA-AB1CD9EFB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1BAA-D576-4589-9651-D6BE95F85DA6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516FB-9E66-4521-8CBA-AB1CD9EFB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1BAA-D576-4589-9651-D6BE95F85DA6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3516FB-9E66-4521-8CBA-AB1CD9EFB7A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1BAA-D576-4589-9651-D6BE95F85DA6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516FB-9E66-4521-8CBA-AB1CD9EFB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1BAA-D576-4589-9651-D6BE95F85DA6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516FB-9E66-4521-8CBA-AB1CD9EFB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1BAA-D576-4589-9651-D6BE95F85DA6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516FB-9E66-4521-8CBA-AB1CD9EFB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1BAA-D576-4589-9651-D6BE95F85DA6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516FB-9E66-4521-8CBA-AB1CD9EFB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1BAA-D576-4589-9651-D6BE95F85DA6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516FB-9E66-4521-8CBA-AB1CD9EFB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1BAA-D576-4589-9651-D6BE95F85DA6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516FB-9E66-4521-8CBA-AB1CD9EFB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5461BAA-D576-4589-9651-D6BE95F85DA6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3516FB-9E66-4521-8CBA-AB1CD9EFB7A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564904"/>
            <a:ext cx="78952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Презентация к уроку математики в 4 классе по теме «Приемы вычислений. Великие сражения Великой войны»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211960" y="5373216"/>
            <a:ext cx="5628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учитель начальных классов </a:t>
            </a:r>
          </a:p>
          <a:p>
            <a:r>
              <a:rPr lang="ru-RU" dirty="0" smtClean="0"/>
              <a:t>МКОУ «</a:t>
            </a:r>
            <a:r>
              <a:rPr lang="ru-RU" dirty="0" err="1" smtClean="0"/>
              <a:t>Сунтарская</a:t>
            </a:r>
            <a:r>
              <a:rPr lang="ru-RU" dirty="0" smtClean="0"/>
              <a:t> санаторная школа – интернат</a:t>
            </a:r>
          </a:p>
          <a:p>
            <a:r>
              <a:rPr lang="ru-RU" dirty="0"/>
              <a:t>и</a:t>
            </a:r>
            <a:r>
              <a:rPr lang="ru-RU" dirty="0" smtClean="0"/>
              <a:t>м. Герасимова М.И.»</a:t>
            </a:r>
          </a:p>
          <a:p>
            <a:r>
              <a:rPr lang="ru-RU" dirty="0" smtClean="0"/>
              <a:t>Захарова </a:t>
            </a:r>
            <a:r>
              <a:rPr lang="ru-RU" dirty="0" err="1" smtClean="0"/>
              <a:t>Саргылана</a:t>
            </a:r>
            <a:r>
              <a:rPr lang="ru-RU" dirty="0" smtClean="0"/>
              <a:t> Афанасьевна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695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ЗСА\9866451i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3929090" cy="25575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4786322"/>
            <a:ext cx="7429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Блиндаж квадрат </a:t>
            </a:r>
            <a:r>
              <a:rPr lang="ru-RU" sz="3200" b="1" dirty="0" err="1" smtClean="0"/>
              <a:t>быьыылаах</a:t>
            </a:r>
            <a:r>
              <a:rPr lang="ru-RU" sz="3200" b="1" dirty="0" smtClean="0"/>
              <a:t>. </a:t>
            </a:r>
            <a:r>
              <a:rPr lang="ru-RU" sz="3200" b="1" dirty="0" err="1" smtClean="0"/>
              <a:t>Ерутун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уьуна</a:t>
            </a:r>
            <a:r>
              <a:rPr lang="ru-RU" sz="3200" b="1" dirty="0" smtClean="0"/>
              <a:t> 3м. Блиндаж </a:t>
            </a:r>
            <a:r>
              <a:rPr lang="ru-RU" sz="3200" b="1" dirty="0" err="1" smtClean="0"/>
              <a:t>периметрын</a:t>
            </a:r>
            <a:r>
              <a:rPr lang="ru-RU" sz="3200" b="1" dirty="0" smtClean="0"/>
              <a:t> бул.</a:t>
            </a:r>
            <a:endParaRPr lang="ru-RU" sz="3200" b="1" dirty="0"/>
          </a:p>
        </p:txBody>
      </p:sp>
      <p:pic>
        <p:nvPicPr>
          <p:cNvPr id="6147" name="Picture 3" descr="D:\ЗСА\9aa81414-250f-4815-9607-d4f19d14c6c6.jpeg"/>
          <p:cNvPicPr>
            <a:picLocks noChangeAspect="1" noChangeArrowheads="1"/>
          </p:cNvPicPr>
          <p:nvPr/>
        </p:nvPicPr>
        <p:blipFill>
          <a:blip r:embed="rId3"/>
          <a:srcRect l="21875" t="30208" r="6250" b="12500"/>
          <a:stretch>
            <a:fillRect/>
          </a:stretch>
        </p:blipFill>
        <p:spPr bwMode="auto">
          <a:xfrm>
            <a:off x="4857752" y="1714488"/>
            <a:ext cx="4073265" cy="24351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1" y="428604"/>
            <a:ext cx="59254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Окопа. Блиндаж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ЗСА\курская дуг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7"/>
            <a:ext cx="7572428" cy="53835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6143644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Прохоровка 1943 </a:t>
            </a:r>
            <a:r>
              <a:rPr lang="ru-RU" sz="2400" b="1" dirty="0" err="1" smtClean="0"/>
              <a:t>сыл</a:t>
            </a:r>
            <a:r>
              <a:rPr lang="ru-RU" sz="2400" b="1" dirty="0" smtClean="0"/>
              <a:t> от </a:t>
            </a:r>
            <a:r>
              <a:rPr lang="ru-RU" sz="2400" b="1" dirty="0" err="1" smtClean="0"/>
              <a:t>ыйын</a:t>
            </a:r>
            <a:r>
              <a:rPr lang="ru-RU" sz="2400" b="1" dirty="0" smtClean="0"/>
              <a:t> 12 </a:t>
            </a:r>
            <a:r>
              <a:rPr lang="ru-RU" sz="2400" b="1" dirty="0" err="1" smtClean="0"/>
              <a:t>кунэ</a:t>
            </a:r>
            <a:endParaRPr lang="ru-RU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ЗСА\k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ЗСА\30680794795_e86853e53b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6929486" cy="475513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0"/>
            <a:ext cx="75009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Все для фронта,</a:t>
            </a:r>
          </a:p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все для Победы!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ЗСА\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ЗСА\1355628625-1139402-www.nevsepic.com.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28604"/>
            <a:ext cx="5486400" cy="3657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9" y="4714884"/>
            <a:ext cx="8572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Задача: </a:t>
            </a:r>
            <a:r>
              <a:rPr lang="ru-RU" sz="2400" b="1" dirty="0" err="1" smtClean="0"/>
              <a:t>Аэродромна</a:t>
            </a:r>
            <a:r>
              <a:rPr lang="ru-RU" sz="2400" b="1" dirty="0" smtClean="0"/>
              <a:t> 3 бомбардировщик, онноо5ор 6 </a:t>
            </a:r>
            <a:r>
              <a:rPr lang="ru-RU" sz="2400" b="1" dirty="0" err="1" smtClean="0"/>
              <a:t>тегул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элбэх</a:t>
            </a:r>
            <a:r>
              <a:rPr lang="ru-RU" sz="2400" b="1" dirty="0" smtClean="0"/>
              <a:t> истребитель </a:t>
            </a:r>
            <a:r>
              <a:rPr lang="ru-RU" sz="2400" b="1" dirty="0" err="1" smtClean="0"/>
              <a:t>самолеттар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бааллар</a:t>
            </a:r>
            <a:r>
              <a:rPr lang="ru-RU" sz="2400" b="1" dirty="0" smtClean="0"/>
              <a:t>. Истребитель </a:t>
            </a:r>
            <a:r>
              <a:rPr lang="ru-RU" sz="2400" b="1" dirty="0" err="1" smtClean="0"/>
              <a:t>ахсаана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бомбардировщих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ахсааныттан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хаьынан</a:t>
            </a:r>
            <a:r>
              <a:rPr lang="ru-RU" sz="2400" b="1" dirty="0" smtClean="0"/>
              <a:t> элбэ5ий?</a:t>
            </a:r>
            <a:endParaRPr lang="ru-RU" sz="2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ЗСА\0.jpg"/>
          <p:cNvPicPr>
            <a:picLocks noChangeAspect="1" noChangeArrowheads="1"/>
          </p:cNvPicPr>
          <p:nvPr/>
        </p:nvPicPr>
        <p:blipFill>
          <a:blip r:embed="rId2"/>
          <a:srcRect l="30469" t="4688" r="27343"/>
          <a:stretch>
            <a:fillRect/>
          </a:stretch>
        </p:blipFill>
        <p:spPr bwMode="auto">
          <a:xfrm>
            <a:off x="214282" y="1142984"/>
            <a:ext cx="3857652" cy="435768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43372" y="1857364"/>
            <a:ext cx="50006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Норуот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кууьэ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– </a:t>
            </a:r>
          </a:p>
          <a:p>
            <a:pPr algn="ctr"/>
            <a:r>
              <a:rPr lang="ru-RU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кемуел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кууьэ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ЗСА\77092af6-a3cd-4567-838a-a92317af390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8"/>
            <a:ext cx="864399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Девиз:</a:t>
            </a:r>
          </a:p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Патриотизм –это гордость</a:t>
            </a:r>
          </a:p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за п</a:t>
            </a: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ошлое </a:t>
            </a:r>
          </a:p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       и вера в будущее </a:t>
            </a:r>
          </a:p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  своей страны. 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ЗСА\02_1-BANER-blue-1460X1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1" y="2967335"/>
            <a:ext cx="86708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1941сыл </a:t>
            </a:r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бэс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ыйын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22 </a:t>
            </a:r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кунэ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СА\69004f94af634d4b5a8a6a24f32ae59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85794"/>
            <a:ext cx="6928488" cy="4621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42910" y="5500702"/>
            <a:ext cx="77867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Брест </a:t>
            </a:r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кириэппэс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857364"/>
            <a:ext cx="67587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Тема: Таблица </a:t>
            </a:r>
          </a:p>
          <a:p>
            <a:pPr algn="ctr"/>
            <a:r>
              <a:rPr lang="ru-RU" sz="5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</a:t>
            </a:r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аьынан</a:t>
            </a:r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тунэтии</a:t>
            </a:r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14346" y="2000241"/>
            <a:ext cx="935834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Девиз:Кто</a:t>
            </a:r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любит Родину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    и свой народ, тот 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        н</a:t>
            </a:r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астоящий патриот.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ЗСА\fb20d99a21d2d3e9e0959cd55a98299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44100"/>
            <a:ext cx="4000528" cy="2867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ЗСА\прохоров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143116"/>
            <a:ext cx="4491857" cy="2545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D:\ЗСА\герои-панфиловц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86255"/>
            <a:ext cx="3528200" cy="2058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14876" y="714356"/>
            <a:ext cx="4429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Москва </a:t>
            </a:r>
            <a:r>
              <a:rPr lang="ru-RU" sz="2800" b="1" dirty="0" err="1" smtClean="0"/>
              <a:t>иьин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кыргыьыы</a:t>
            </a:r>
            <a:r>
              <a:rPr lang="ru-RU" sz="2800" b="1" dirty="0" smtClean="0"/>
              <a:t>  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5572140"/>
            <a:ext cx="3845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Герой -</a:t>
            </a:r>
            <a:r>
              <a:rPr lang="ru-RU" sz="2800" b="1" dirty="0" err="1" smtClean="0"/>
              <a:t>панфиловецтар</a:t>
            </a:r>
            <a:endParaRPr lang="ru-RU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ЗСА\hello_html_6362e9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1569301318_foto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000372"/>
            <a:ext cx="4505266" cy="300039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57818" y="6143644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Ильмен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куел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500042"/>
            <a:ext cx="3809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Дорога жизни -Ладога</a:t>
            </a:r>
            <a:endParaRPr lang="ru-RU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ЗСА\388193-alexfas01_2048x1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143248"/>
            <a:ext cx="4190998" cy="3143254"/>
          </a:xfrm>
          <a:prstGeom prst="rect">
            <a:avLst/>
          </a:prstGeom>
          <a:noFill/>
        </p:spPr>
      </p:pic>
      <p:pic>
        <p:nvPicPr>
          <p:cNvPr id="5123" name="Picture 3" descr="D:\ЗСА\767916-5257ae89508bdacd73636ec5fc0021f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000372"/>
            <a:ext cx="4061462" cy="3147531"/>
          </a:xfrm>
          <a:prstGeom prst="rect">
            <a:avLst/>
          </a:prstGeom>
          <a:noFill/>
        </p:spPr>
      </p:pic>
      <p:pic>
        <p:nvPicPr>
          <p:cNvPr id="5124" name="Picture 4" descr="D:\ЗСА\d249c71s-9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85728"/>
            <a:ext cx="4114800" cy="2286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571480"/>
            <a:ext cx="36433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Военнай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техника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73</TotalTime>
  <Words>154</Words>
  <Application>Microsoft Office PowerPoint</Application>
  <PresentationFormat>Экран (4:3)</PresentationFormat>
  <Paragraphs>31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Lesnoyschool</cp:lastModifiedBy>
  <cp:revision>8</cp:revision>
  <dcterms:created xsi:type="dcterms:W3CDTF">2020-01-30T14:00:33Z</dcterms:created>
  <dcterms:modified xsi:type="dcterms:W3CDTF">2020-11-18T12:40:22Z</dcterms:modified>
</cp:coreProperties>
</file>