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0" r:id="rId3"/>
    <p:sldId id="294" r:id="rId4"/>
    <p:sldId id="291" r:id="rId5"/>
    <p:sldId id="292" r:id="rId6"/>
    <p:sldId id="293" r:id="rId7"/>
    <p:sldId id="258" r:id="rId8"/>
    <p:sldId id="295" r:id="rId9"/>
    <p:sldId id="296" r:id="rId10"/>
    <p:sldId id="297" r:id="rId11"/>
    <p:sldId id="298" r:id="rId12"/>
    <p:sldId id="259" r:id="rId13"/>
    <p:sldId id="299" r:id="rId14"/>
    <p:sldId id="300" r:id="rId15"/>
    <p:sldId id="301" r:id="rId16"/>
    <p:sldId id="302" r:id="rId17"/>
    <p:sldId id="303" r:id="rId18"/>
    <p:sldId id="304" r:id="rId19"/>
    <p:sldId id="305" r:id="rId20"/>
    <p:sldId id="314" r:id="rId21"/>
    <p:sldId id="306" r:id="rId22"/>
    <p:sldId id="307" r:id="rId23"/>
    <p:sldId id="310" r:id="rId24"/>
    <p:sldId id="311" r:id="rId25"/>
    <p:sldId id="312" r:id="rId26"/>
    <p:sldId id="309" r:id="rId27"/>
    <p:sldId id="313" r:id="rId28"/>
    <p:sldId id="308" r:id="rId29"/>
    <p:sldId id="286"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C02"/>
    <a:srgbClr val="BB4301"/>
    <a:srgbClr val="A95797"/>
    <a:srgbClr val="FDD903"/>
    <a:srgbClr val="FFFF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varScale="1">
        <p:scale>
          <a:sx n="69" d="100"/>
          <a:sy n="69" d="100"/>
        </p:scale>
        <p:origin x="-1386"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ru-RU"/>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ru-RU"/>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ru-RU"/>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48A2762-C7A0-476F-BE5C-747C29F0E06B}" type="slidenum">
              <a:rPr lang="en-US" altLang="ru-RU"/>
              <a:pPr/>
              <a:t>‹#›</a:t>
            </a:fld>
            <a:endParaRPr lang="en-US" altLang="ru-RU"/>
          </a:p>
        </p:txBody>
      </p:sp>
    </p:spTree>
    <p:extLst>
      <p:ext uri="{BB962C8B-B14F-4D97-AF65-F5344CB8AC3E}">
        <p14:creationId xmlns:p14="http://schemas.microsoft.com/office/powerpoint/2010/main" val="630589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B94AE-DDD3-4FF0-9C00-65EECB9A96B5}" type="slidenum">
              <a:rPr lang="en-US" altLang="ru-RU"/>
              <a:pPr/>
              <a:t>1</a:t>
            </a:fld>
            <a:endParaRPr lang="en-US" altLang="ru-RU"/>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324658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BFD1-80EB-4132-8C24-7B1B796FA227}" type="slidenum">
              <a:rPr lang="en-US" altLang="ru-RU"/>
              <a:pPr/>
              <a:t>7</a:t>
            </a:fld>
            <a:endParaRPr lang="en-US" altLang="ru-RU"/>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22091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BFD1-80EB-4132-8C24-7B1B796FA227}" type="slidenum">
              <a:rPr lang="en-US" altLang="ru-RU"/>
              <a:pPr/>
              <a:t>8</a:t>
            </a:fld>
            <a:endParaRPr lang="en-US" altLang="ru-RU"/>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282301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BFD1-80EB-4132-8C24-7B1B796FA227}" type="slidenum">
              <a:rPr lang="en-US" altLang="ru-RU"/>
              <a:pPr/>
              <a:t>9</a:t>
            </a:fld>
            <a:endParaRPr lang="en-US" altLang="ru-RU"/>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162275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BFD1-80EB-4132-8C24-7B1B796FA227}" type="slidenum">
              <a:rPr lang="en-US" altLang="ru-RU"/>
              <a:pPr/>
              <a:t>10</a:t>
            </a:fld>
            <a:endParaRPr lang="en-US" altLang="ru-RU"/>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33930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ABFD1-80EB-4132-8C24-7B1B796FA227}" type="slidenum">
              <a:rPr lang="en-US" altLang="ru-RU"/>
              <a:pPr/>
              <a:t>11</a:t>
            </a:fld>
            <a:endParaRPr lang="en-US" altLang="ru-RU"/>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334930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062AE-F8B0-4791-9A93-68DA767ADE7B}" type="slidenum">
              <a:rPr lang="en-US" altLang="ru-RU"/>
              <a:pPr/>
              <a:t>12</a:t>
            </a:fld>
            <a:endParaRPr lang="en-US" altLang="ru-RU"/>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8457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30309-975C-4F3F-9608-C4836FB6507B}" type="slidenum">
              <a:rPr lang="en-US" altLang="ru-RU"/>
              <a:pPr/>
              <a:t>29</a:t>
            </a:fld>
            <a:endParaRPr lang="en-US" altLang="ru-RU"/>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2177336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142" name="Rectangle 70"/>
          <p:cNvSpPr>
            <a:spLocks noChangeArrowheads="1"/>
          </p:cNvSpPr>
          <p:nvPr/>
        </p:nvSpPr>
        <p:spPr bwMode="gray">
          <a:xfrm>
            <a:off x="0" y="0"/>
            <a:ext cx="2109788"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253" name="Group 181"/>
          <p:cNvGrpSpPr>
            <a:grpSpLocks/>
          </p:cNvGrpSpPr>
          <p:nvPr/>
        </p:nvGrpSpPr>
        <p:grpSpPr bwMode="auto">
          <a:xfrm rot="10800000">
            <a:off x="-6350" y="0"/>
            <a:ext cx="461963" cy="6858000"/>
            <a:chOff x="768" y="1700"/>
            <a:chExt cx="405" cy="2620"/>
          </a:xfrm>
        </p:grpSpPr>
        <p:sp>
          <p:nvSpPr>
            <p:cNvPr id="3254" name="Rectangle 182"/>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55" name="Rectangle 183"/>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267" name="Group 195"/>
          <p:cNvGrpSpPr>
            <a:grpSpLocks/>
          </p:cNvGrpSpPr>
          <p:nvPr/>
        </p:nvGrpSpPr>
        <p:grpSpPr bwMode="auto">
          <a:xfrm>
            <a:off x="1371600" y="0"/>
            <a:ext cx="547688" cy="6858000"/>
            <a:chOff x="768" y="1700"/>
            <a:chExt cx="405" cy="2620"/>
          </a:xfrm>
        </p:grpSpPr>
        <p:sp>
          <p:nvSpPr>
            <p:cNvPr id="3268" name="Rectangle 196"/>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69" name="Rectangle 197"/>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237" name="Rectangle 165"/>
          <p:cNvSpPr>
            <a:spLocks noChangeArrowheads="1"/>
          </p:cNvSpPr>
          <p:nvPr/>
        </p:nvSpPr>
        <p:spPr bwMode="gray">
          <a:xfrm>
            <a:off x="6964363" y="6350"/>
            <a:ext cx="2179637" cy="984250"/>
          </a:xfrm>
          <a:prstGeom prst="rect">
            <a:avLst/>
          </a:prstGeom>
          <a:solidFill>
            <a:schemeClr val="accent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5" name="Rectangle 3"/>
          <p:cNvSpPr>
            <a:spLocks noGrp="1" noChangeArrowheads="1"/>
          </p:cNvSpPr>
          <p:nvPr>
            <p:ph type="subTitle" idx="1"/>
          </p:nvPr>
        </p:nvSpPr>
        <p:spPr>
          <a:xfrm>
            <a:off x="5791200" y="4114800"/>
            <a:ext cx="2971800" cy="762000"/>
          </a:xfrm>
        </p:spPr>
        <p:txBody>
          <a:bodyPr/>
          <a:lstStyle>
            <a:lvl1pPr marL="0" indent="0" algn="dist">
              <a:buFontTx/>
              <a:buNone/>
              <a:defRPr sz="1400" i="1">
                <a:latin typeface="Times New Roman" panose="02020603050405020304" pitchFamily="18" charset="0"/>
              </a:defRPr>
            </a:lvl1pPr>
          </a:lstStyle>
          <a:p>
            <a:pPr lvl="0"/>
            <a:r>
              <a:rPr lang="ru-RU" altLang="ru-RU" noProof="0" smtClean="0"/>
              <a:t>Образец подзаголовка</a:t>
            </a:r>
            <a:endParaRPr lang="en-US" altLang="ru-RU" noProof="0" smtClean="0"/>
          </a:p>
        </p:txBody>
      </p:sp>
      <p:sp>
        <p:nvSpPr>
          <p:cNvPr id="3076" name="Rectangle 4"/>
          <p:cNvSpPr>
            <a:spLocks noGrp="1" noChangeArrowheads="1"/>
          </p:cNvSpPr>
          <p:nvPr>
            <p:ph type="dt" sz="half" idx="2"/>
          </p:nvPr>
        </p:nvSpPr>
        <p:spPr>
          <a:xfrm>
            <a:off x="3103563" y="6445250"/>
            <a:ext cx="1144587" cy="276225"/>
          </a:xfrm>
        </p:spPr>
        <p:txBody>
          <a:bodyPr/>
          <a:lstStyle>
            <a:lvl1pPr>
              <a:defRPr/>
            </a:lvl1pPr>
          </a:lstStyle>
          <a:p>
            <a:endParaRPr lang="en-US" altLang="ru-RU"/>
          </a:p>
        </p:txBody>
      </p:sp>
      <p:sp>
        <p:nvSpPr>
          <p:cNvPr id="3077" name="Rectangle 5"/>
          <p:cNvSpPr>
            <a:spLocks noGrp="1" noChangeArrowheads="1"/>
          </p:cNvSpPr>
          <p:nvPr>
            <p:ph type="ftr" sz="quarter" idx="3"/>
          </p:nvPr>
        </p:nvSpPr>
        <p:spPr>
          <a:xfrm>
            <a:off x="4572000" y="6445250"/>
            <a:ext cx="1206500" cy="276225"/>
          </a:xfrm>
        </p:spPr>
        <p:txBody>
          <a:bodyPr/>
          <a:lstStyle>
            <a:lvl1pPr>
              <a:defRPr/>
            </a:lvl1pPr>
          </a:lstStyle>
          <a:p>
            <a:endParaRPr lang="en-US" altLang="ru-RU"/>
          </a:p>
        </p:txBody>
      </p:sp>
      <p:sp>
        <p:nvSpPr>
          <p:cNvPr id="3078" name="Rectangle 6"/>
          <p:cNvSpPr>
            <a:spLocks noGrp="1" noChangeArrowheads="1"/>
          </p:cNvSpPr>
          <p:nvPr>
            <p:ph type="sldNum" sz="quarter" idx="4"/>
          </p:nvPr>
        </p:nvSpPr>
        <p:spPr>
          <a:xfrm>
            <a:off x="6096000" y="6445250"/>
            <a:ext cx="1100138" cy="276225"/>
          </a:xfrm>
        </p:spPr>
        <p:txBody>
          <a:bodyPr/>
          <a:lstStyle>
            <a:lvl1pPr>
              <a:defRPr/>
            </a:lvl1pPr>
          </a:lstStyle>
          <a:p>
            <a:fld id="{22D22356-E6FA-4B1F-AD1D-D7AB1FBE7593}" type="slidenum">
              <a:rPr lang="en-US" altLang="ru-RU"/>
              <a:pPr/>
              <a:t>‹#›</a:t>
            </a:fld>
            <a:endParaRPr lang="en-US" altLang="ru-RU"/>
          </a:p>
        </p:txBody>
      </p:sp>
      <p:sp>
        <p:nvSpPr>
          <p:cNvPr id="3138" name="Rectangle 66"/>
          <p:cNvSpPr>
            <a:spLocks noChangeArrowheads="1"/>
          </p:cNvSpPr>
          <p:nvPr/>
        </p:nvSpPr>
        <p:spPr bwMode="gray">
          <a:xfrm>
            <a:off x="2476500" y="1289050"/>
            <a:ext cx="6667500" cy="1701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36" name="Rectangle 164"/>
          <p:cNvSpPr>
            <a:spLocks noChangeArrowheads="1"/>
          </p:cNvSpPr>
          <p:nvPr/>
        </p:nvSpPr>
        <p:spPr bwMode="gray">
          <a:xfrm rot="-5400000">
            <a:off x="4041775" y="-1854200"/>
            <a:ext cx="990600" cy="4699000"/>
          </a:xfrm>
          <a:prstGeom prst="rect">
            <a:avLst/>
          </a:prstGeom>
          <a:solidFill>
            <a:schemeClr val="tx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4" name="Rectangle 2"/>
          <p:cNvSpPr>
            <a:spLocks noGrp="1" noChangeArrowheads="1"/>
          </p:cNvSpPr>
          <p:nvPr>
            <p:ph type="ctrTitle"/>
          </p:nvPr>
        </p:nvSpPr>
        <p:spPr>
          <a:xfrm>
            <a:off x="990600" y="2722563"/>
            <a:ext cx="7772400" cy="1470025"/>
          </a:xfrm>
        </p:spPr>
        <p:txBody>
          <a:bodyPr/>
          <a:lstStyle>
            <a:lvl1pPr algn="r">
              <a:defRPr sz="4400"/>
            </a:lvl1pPr>
          </a:lstStyle>
          <a:p>
            <a:pPr lvl="0"/>
            <a:r>
              <a:rPr lang="ru-RU" altLang="ru-RU" noProof="0" smtClean="0"/>
              <a:t>Образец заголовка</a:t>
            </a:r>
            <a:endParaRPr lang="en-US" altLang="ru-RU" noProof="0" smtClean="0"/>
          </a:p>
        </p:txBody>
      </p:sp>
      <p:grpSp>
        <p:nvGrpSpPr>
          <p:cNvPr id="3271" name="Group 199"/>
          <p:cNvGrpSpPr>
            <a:grpSpLocks/>
          </p:cNvGrpSpPr>
          <p:nvPr/>
        </p:nvGrpSpPr>
        <p:grpSpPr bwMode="auto">
          <a:xfrm>
            <a:off x="2859088" y="0"/>
            <a:ext cx="547687" cy="990600"/>
            <a:chOff x="768" y="1700"/>
            <a:chExt cx="405" cy="2620"/>
          </a:xfrm>
        </p:grpSpPr>
        <p:sp>
          <p:nvSpPr>
            <p:cNvPr id="3272" name="Rectangle 200"/>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73" name="Rectangle 201"/>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275" name="Group 203"/>
          <p:cNvGrpSpPr>
            <a:grpSpLocks/>
          </p:cNvGrpSpPr>
          <p:nvPr/>
        </p:nvGrpSpPr>
        <p:grpSpPr bwMode="auto">
          <a:xfrm>
            <a:off x="4405313" y="0"/>
            <a:ext cx="547687" cy="990600"/>
            <a:chOff x="768" y="1700"/>
            <a:chExt cx="405" cy="2620"/>
          </a:xfrm>
        </p:grpSpPr>
        <p:sp>
          <p:nvSpPr>
            <p:cNvPr id="3276" name="Rectangle 204"/>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77" name="Rectangle 205"/>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279" name="Group 207"/>
          <p:cNvGrpSpPr>
            <a:grpSpLocks/>
          </p:cNvGrpSpPr>
          <p:nvPr/>
        </p:nvGrpSpPr>
        <p:grpSpPr bwMode="auto">
          <a:xfrm>
            <a:off x="6005513" y="0"/>
            <a:ext cx="547687" cy="990600"/>
            <a:chOff x="768" y="1700"/>
            <a:chExt cx="405" cy="2620"/>
          </a:xfrm>
        </p:grpSpPr>
        <p:sp>
          <p:nvSpPr>
            <p:cNvPr id="3280" name="Rectangle 208"/>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81" name="Rectangle 209"/>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287" name="Group 215"/>
          <p:cNvGrpSpPr>
            <a:grpSpLocks/>
          </p:cNvGrpSpPr>
          <p:nvPr/>
        </p:nvGrpSpPr>
        <p:grpSpPr bwMode="auto">
          <a:xfrm>
            <a:off x="7529513" y="0"/>
            <a:ext cx="547687" cy="990600"/>
            <a:chOff x="768" y="1700"/>
            <a:chExt cx="405" cy="2620"/>
          </a:xfrm>
        </p:grpSpPr>
        <p:sp>
          <p:nvSpPr>
            <p:cNvPr id="3288" name="Rectangle 216"/>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89" name="Rectangle 217"/>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01" name="Group 229"/>
          <p:cNvGrpSpPr>
            <a:grpSpLocks/>
          </p:cNvGrpSpPr>
          <p:nvPr/>
        </p:nvGrpSpPr>
        <p:grpSpPr bwMode="auto">
          <a:xfrm rot="5400000">
            <a:off x="775494" y="1302543"/>
            <a:ext cx="547688" cy="2120901"/>
            <a:chOff x="768" y="1700"/>
            <a:chExt cx="405" cy="2620"/>
          </a:xfrm>
        </p:grpSpPr>
        <p:sp>
          <p:nvSpPr>
            <p:cNvPr id="3302" name="Rectangle 230"/>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03" name="Rectangle 231"/>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05" name="Group 233"/>
          <p:cNvGrpSpPr>
            <a:grpSpLocks/>
          </p:cNvGrpSpPr>
          <p:nvPr/>
        </p:nvGrpSpPr>
        <p:grpSpPr bwMode="auto">
          <a:xfrm rot="5400000">
            <a:off x="775494" y="2770981"/>
            <a:ext cx="547687" cy="2120901"/>
            <a:chOff x="768" y="1700"/>
            <a:chExt cx="405" cy="2620"/>
          </a:xfrm>
        </p:grpSpPr>
        <p:sp>
          <p:nvSpPr>
            <p:cNvPr id="3306" name="Rectangle 234"/>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07" name="Rectangle 235"/>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09" name="Group 237"/>
          <p:cNvGrpSpPr>
            <a:grpSpLocks/>
          </p:cNvGrpSpPr>
          <p:nvPr/>
        </p:nvGrpSpPr>
        <p:grpSpPr bwMode="auto">
          <a:xfrm rot="5400000">
            <a:off x="775494" y="4218781"/>
            <a:ext cx="547687" cy="2120901"/>
            <a:chOff x="768" y="1700"/>
            <a:chExt cx="405" cy="2620"/>
          </a:xfrm>
        </p:grpSpPr>
        <p:sp>
          <p:nvSpPr>
            <p:cNvPr id="3310" name="Rectangle 238"/>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11" name="Rectangle 239"/>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28" name="Group 256"/>
          <p:cNvGrpSpPr>
            <a:grpSpLocks/>
          </p:cNvGrpSpPr>
          <p:nvPr/>
        </p:nvGrpSpPr>
        <p:grpSpPr bwMode="auto">
          <a:xfrm>
            <a:off x="-11113" y="6462713"/>
            <a:ext cx="2120901" cy="395287"/>
            <a:chOff x="-7" y="4071"/>
            <a:chExt cx="1336" cy="249"/>
          </a:xfrm>
        </p:grpSpPr>
        <p:sp>
          <p:nvSpPr>
            <p:cNvPr id="3314" name="Rectangle 242"/>
            <p:cNvSpPr>
              <a:spLocks noChangeArrowheads="1"/>
            </p:cNvSpPr>
            <p:nvPr userDrawn="1"/>
          </p:nvSpPr>
          <p:spPr bwMode="gray">
            <a:xfrm rot="5400000">
              <a:off x="620" y="3444"/>
              <a:ext cx="81" cy="1336"/>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15" name="Rectangle 243"/>
            <p:cNvSpPr>
              <a:spLocks noChangeArrowheads="1"/>
            </p:cNvSpPr>
            <p:nvPr userDrawn="1"/>
          </p:nvSpPr>
          <p:spPr bwMode="gray">
            <a:xfrm rot="5400000">
              <a:off x="598" y="3589"/>
              <a:ext cx="126" cy="1336"/>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26" name="Group 254"/>
          <p:cNvGrpSpPr>
            <a:grpSpLocks/>
          </p:cNvGrpSpPr>
          <p:nvPr/>
        </p:nvGrpSpPr>
        <p:grpSpPr bwMode="auto">
          <a:xfrm>
            <a:off x="-11113" y="623888"/>
            <a:ext cx="9155113" cy="547687"/>
            <a:chOff x="-7" y="403"/>
            <a:chExt cx="5767" cy="345"/>
          </a:xfrm>
        </p:grpSpPr>
        <p:grpSp>
          <p:nvGrpSpPr>
            <p:cNvPr id="3291" name="Group 219"/>
            <p:cNvGrpSpPr>
              <a:grpSpLocks/>
            </p:cNvGrpSpPr>
            <p:nvPr userDrawn="1"/>
          </p:nvGrpSpPr>
          <p:grpSpPr bwMode="auto">
            <a:xfrm rot="5400000">
              <a:off x="488" y="-92"/>
              <a:ext cx="345" cy="1336"/>
              <a:chOff x="768" y="1700"/>
              <a:chExt cx="405" cy="2620"/>
            </a:xfrm>
          </p:grpSpPr>
          <p:sp>
            <p:nvSpPr>
              <p:cNvPr id="3292" name="Rectangle 220"/>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293" name="Rectangle 221"/>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317" name="Group 245"/>
            <p:cNvGrpSpPr>
              <a:grpSpLocks/>
            </p:cNvGrpSpPr>
            <p:nvPr userDrawn="1"/>
          </p:nvGrpSpPr>
          <p:grpSpPr bwMode="auto">
            <a:xfrm rot="5400000">
              <a:off x="3397" y="-1615"/>
              <a:ext cx="345" cy="4381"/>
              <a:chOff x="768" y="1700"/>
              <a:chExt cx="405" cy="2620"/>
            </a:xfrm>
          </p:grpSpPr>
          <p:sp>
            <p:nvSpPr>
              <p:cNvPr id="3318" name="Rectangle 246"/>
              <p:cNvSpPr>
                <a:spLocks noChangeArrowheads="1"/>
              </p:cNvSpPr>
              <p:nvPr userDrawn="1"/>
            </p:nvSpPr>
            <p:spPr bwMode="gray">
              <a:xfrm>
                <a:off x="768" y="1700"/>
                <a:ext cx="95"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19" name="Rectangle 247"/>
              <p:cNvSpPr>
                <a:spLocks noChangeArrowheads="1"/>
              </p:cNvSpPr>
              <p:nvPr userDrawn="1"/>
            </p:nvSpPr>
            <p:spPr bwMode="gray">
              <a:xfrm>
                <a:off x="912" y="1700"/>
                <a:ext cx="261" cy="2620"/>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sp>
        <p:nvSpPr>
          <p:cNvPr id="3235" name="Rectangle 163"/>
          <p:cNvSpPr>
            <a:spLocks noChangeArrowheads="1"/>
          </p:cNvSpPr>
          <p:nvPr/>
        </p:nvSpPr>
        <p:spPr bwMode="gray">
          <a:xfrm>
            <a:off x="685800" y="990600"/>
            <a:ext cx="8458200" cy="167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101" name="Rectangle 29"/>
          <p:cNvSpPr>
            <a:spLocks noChangeArrowheads="1"/>
          </p:cNvSpPr>
          <p:nvPr/>
        </p:nvSpPr>
        <p:spPr bwMode="gray">
          <a:xfrm>
            <a:off x="762000" y="1066800"/>
            <a:ext cx="8382000" cy="1509713"/>
          </a:xfrm>
          <a:prstGeom prst="rect">
            <a:avLst/>
          </a:prstGeom>
          <a:blipFill dpi="0" rotWithShape="0">
            <a:blip r:embed="rId2"/>
            <a:srcRect/>
            <a:stretch>
              <a:fillRect b="-15205"/>
            </a:stretch>
          </a:blipFill>
          <a:ln>
            <a:noFill/>
          </a:ln>
          <a:effectLst/>
          <a:extLst>
            <a:ext uri="{91240B29-F687-4F45-9708-019B960494DF}">
              <a14:hiddenLine xmlns:a14="http://schemas.microsoft.com/office/drawing/2010/main" w="571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105" name="Text Box 33"/>
          <p:cNvSpPr txBox="1">
            <a:spLocks noChangeArrowheads="1"/>
          </p:cNvSpPr>
          <p:nvPr/>
        </p:nvSpPr>
        <p:spPr bwMode="gray">
          <a:xfrm>
            <a:off x="7459663" y="6248400"/>
            <a:ext cx="13033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2200">
                <a:latin typeface="Arial Black" panose="020B0A04020102020204" pitchFamily="34" charset="0"/>
              </a:rPr>
              <a:t>L/O/G/O</a:t>
            </a:r>
          </a:p>
        </p:txBody>
      </p:sp>
      <p:pic>
        <p:nvPicPr>
          <p:cNvPr id="3104" name="Picture 32" descr="2"/>
          <p:cNvPicPr>
            <a:picLocks noChangeAspect="1" noChangeArrowheads="1"/>
          </p:cNvPicPr>
          <p:nvPr/>
        </p:nvPicPr>
        <p:blipFill>
          <a:blip r:embed="rId3">
            <a:extLst>
              <a:ext uri="{28A0092B-C50C-407E-A947-70E740481C1C}">
                <a14:useLocalDpi xmlns:a14="http://schemas.microsoft.com/office/drawing/2010/main" val="0"/>
              </a:ext>
            </a:extLst>
          </a:blip>
          <a:srcRect l="2814" b="12524"/>
          <a:stretch>
            <a:fillRect/>
          </a:stretch>
        </p:blipFill>
        <p:spPr bwMode="gray">
          <a:xfrm>
            <a:off x="0" y="3302000"/>
            <a:ext cx="4038600" cy="355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par>
                                <p:cTn id="10" presetID="44" presetClass="entr" presetSubtype="0" fill="hold" grpId="0" nodeType="with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500"/>
                                        <p:tgtEl>
                                          <p:spTgt spid="3075">
                                            <p:txEl>
                                              <p:pRg st="0" end="0"/>
                                            </p:txEl>
                                          </p:spTgt>
                                        </p:tgtEl>
                                      </p:cBhvr>
                                    </p:animEffect>
                                    <p:anim calcmode="lin" valueType="num">
                                      <p:cBhvr>
                                        <p:cTn id="13"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075">
                                            <p:txEl>
                                              <p:pRg st="0" end="0"/>
                                            </p:txEl>
                                          </p:spTgt>
                                        </p:tgtEl>
                                        <p:attrNameLst>
                                          <p:attrName>ppt_y</p:attrName>
                                        </p:attrNameLst>
                                      </p:cBhvr>
                                      <p:tavLst>
                                        <p:tav tm="0">
                                          <p:val>
                                            <p:strVal val="#ppt_y+.05"/>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53"/>
                                        </p:tgtEl>
                                        <p:attrNameLst>
                                          <p:attrName>style.visibility</p:attrName>
                                        </p:attrNameLst>
                                      </p:cBhvr>
                                      <p:to>
                                        <p:strVal val="visible"/>
                                      </p:to>
                                    </p:set>
                                    <p:animEffect transition="in" filter="wipe(down)">
                                      <p:cBhvr>
                                        <p:cTn id="18" dur="1000"/>
                                        <p:tgtEl>
                                          <p:spTgt spid="3253"/>
                                        </p:tgtEl>
                                      </p:cBhvr>
                                    </p:animEffect>
                                  </p:childTnLst>
                                </p:cTn>
                              </p:par>
                              <p:par>
                                <p:cTn id="19" presetID="22" presetClass="entr" presetSubtype="1" fill="hold" nodeType="withEffect">
                                  <p:stCondLst>
                                    <p:cond delay="0"/>
                                  </p:stCondLst>
                                  <p:childTnLst>
                                    <p:set>
                                      <p:cBhvr>
                                        <p:cTn id="20" dur="1" fill="hold">
                                          <p:stCondLst>
                                            <p:cond delay="0"/>
                                          </p:stCondLst>
                                        </p:cTn>
                                        <p:tgtEl>
                                          <p:spTgt spid="3267"/>
                                        </p:tgtEl>
                                        <p:attrNameLst>
                                          <p:attrName>style.visibility</p:attrName>
                                        </p:attrNameLst>
                                      </p:cBhvr>
                                      <p:to>
                                        <p:strVal val="visible"/>
                                      </p:to>
                                    </p:set>
                                    <p:animEffect transition="in" filter="wipe(up)">
                                      <p:cBhvr>
                                        <p:cTn id="21" dur="1000"/>
                                        <p:tgtEl>
                                          <p:spTgt spid="3267"/>
                                        </p:tgtEl>
                                      </p:cBhvr>
                                    </p:animEffect>
                                  </p:childTnLst>
                                </p:cTn>
                              </p:par>
                              <p:par>
                                <p:cTn id="22" presetID="22" presetClass="entr" presetSubtype="4" fill="hold" nodeType="withEffect">
                                  <p:stCondLst>
                                    <p:cond delay="0"/>
                                  </p:stCondLst>
                                  <p:childTnLst>
                                    <p:set>
                                      <p:cBhvr>
                                        <p:cTn id="23" dur="1" fill="hold">
                                          <p:stCondLst>
                                            <p:cond delay="0"/>
                                          </p:stCondLst>
                                        </p:cTn>
                                        <p:tgtEl>
                                          <p:spTgt spid="3271"/>
                                        </p:tgtEl>
                                        <p:attrNameLst>
                                          <p:attrName>style.visibility</p:attrName>
                                        </p:attrNameLst>
                                      </p:cBhvr>
                                      <p:to>
                                        <p:strVal val="visible"/>
                                      </p:to>
                                    </p:set>
                                    <p:animEffect transition="in" filter="wipe(down)">
                                      <p:cBhvr>
                                        <p:cTn id="24" dur="500"/>
                                        <p:tgtEl>
                                          <p:spTgt spid="3271"/>
                                        </p:tgtEl>
                                      </p:cBhvr>
                                    </p:animEffect>
                                  </p:childTnLst>
                                </p:cTn>
                              </p:par>
                              <p:par>
                                <p:cTn id="25" presetID="22" presetClass="entr" presetSubtype="1" fill="hold" nodeType="withEffect">
                                  <p:stCondLst>
                                    <p:cond delay="0"/>
                                  </p:stCondLst>
                                  <p:childTnLst>
                                    <p:set>
                                      <p:cBhvr>
                                        <p:cTn id="26" dur="1" fill="hold">
                                          <p:stCondLst>
                                            <p:cond delay="0"/>
                                          </p:stCondLst>
                                        </p:cTn>
                                        <p:tgtEl>
                                          <p:spTgt spid="3275"/>
                                        </p:tgtEl>
                                        <p:attrNameLst>
                                          <p:attrName>style.visibility</p:attrName>
                                        </p:attrNameLst>
                                      </p:cBhvr>
                                      <p:to>
                                        <p:strVal val="visible"/>
                                      </p:to>
                                    </p:set>
                                    <p:animEffect transition="in" filter="wipe(up)">
                                      <p:cBhvr>
                                        <p:cTn id="27" dur="500"/>
                                        <p:tgtEl>
                                          <p:spTgt spid="3275"/>
                                        </p:tgtEl>
                                      </p:cBhvr>
                                    </p:animEffect>
                                  </p:childTnLst>
                                </p:cTn>
                              </p:par>
                              <p:par>
                                <p:cTn id="28" presetID="22" presetClass="entr" presetSubtype="4" fill="hold" nodeType="withEffect">
                                  <p:stCondLst>
                                    <p:cond delay="0"/>
                                  </p:stCondLst>
                                  <p:childTnLst>
                                    <p:set>
                                      <p:cBhvr>
                                        <p:cTn id="29" dur="1" fill="hold">
                                          <p:stCondLst>
                                            <p:cond delay="0"/>
                                          </p:stCondLst>
                                        </p:cTn>
                                        <p:tgtEl>
                                          <p:spTgt spid="3279"/>
                                        </p:tgtEl>
                                        <p:attrNameLst>
                                          <p:attrName>style.visibility</p:attrName>
                                        </p:attrNameLst>
                                      </p:cBhvr>
                                      <p:to>
                                        <p:strVal val="visible"/>
                                      </p:to>
                                    </p:set>
                                    <p:animEffect transition="in" filter="wipe(down)">
                                      <p:cBhvr>
                                        <p:cTn id="30" dur="500"/>
                                        <p:tgtEl>
                                          <p:spTgt spid="3279"/>
                                        </p:tgtEl>
                                      </p:cBhvr>
                                    </p:animEffect>
                                  </p:childTnLst>
                                </p:cTn>
                              </p:par>
                              <p:par>
                                <p:cTn id="31" presetID="22" presetClass="entr" presetSubtype="1" fill="hold" nodeType="withEffect">
                                  <p:stCondLst>
                                    <p:cond delay="0"/>
                                  </p:stCondLst>
                                  <p:childTnLst>
                                    <p:set>
                                      <p:cBhvr>
                                        <p:cTn id="32" dur="1" fill="hold">
                                          <p:stCondLst>
                                            <p:cond delay="0"/>
                                          </p:stCondLst>
                                        </p:cTn>
                                        <p:tgtEl>
                                          <p:spTgt spid="3287"/>
                                        </p:tgtEl>
                                        <p:attrNameLst>
                                          <p:attrName>style.visibility</p:attrName>
                                        </p:attrNameLst>
                                      </p:cBhvr>
                                      <p:to>
                                        <p:strVal val="visible"/>
                                      </p:to>
                                    </p:set>
                                    <p:animEffect transition="in" filter="wipe(up)">
                                      <p:cBhvr>
                                        <p:cTn id="33" dur="500"/>
                                        <p:tgtEl>
                                          <p:spTgt spid="328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3326"/>
                                        </p:tgtEl>
                                        <p:attrNameLst>
                                          <p:attrName>style.visibility</p:attrName>
                                        </p:attrNameLst>
                                      </p:cBhvr>
                                      <p:to>
                                        <p:strVal val="visible"/>
                                      </p:to>
                                    </p:set>
                                    <p:animEffect transition="in" filter="wipe(left)">
                                      <p:cBhvr>
                                        <p:cTn id="37" dur="1000"/>
                                        <p:tgtEl>
                                          <p:spTgt spid="3326"/>
                                        </p:tgtEl>
                                      </p:cBhvr>
                                    </p:animEffect>
                                  </p:childTnLst>
                                </p:cTn>
                              </p:par>
                              <p:par>
                                <p:cTn id="38" presetID="22" presetClass="entr" presetSubtype="2" fill="hold" nodeType="withEffect">
                                  <p:stCondLst>
                                    <p:cond delay="0"/>
                                  </p:stCondLst>
                                  <p:childTnLst>
                                    <p:set>
                                      <p:cBhvr>
                                        <p:cTn id="39" dur="1" fill="hold">
                                          <p:stCondLst>
                                            <p:cond delay="0"/>
                                          </p:stCondLst>
                                        </p:cTn>
                                        <p:tgtEl>
                                          <p:spTgt spid="3301"/>
                                        </p:tgtEl>
                                        <p:attrNameLst>
                                          <p:attrName>style.visibility</p:attrName>
                                        </p:attrNameLst>
                                      </p:cBhvr>
                                      <p:to>
                                        <p:strVal val="visible"/>
                                      </p:to>
                                    </p:set>
                                    <p:animEffect transition="in" filter="wipe(right)">
                                      <p:cBhvr>
                                        <p:cTn id="40" dur="500"/>
                                        <p:tgtEl>
                                          <p:spTgt spid="3301"/>
                                        </p:tgtEl>
                                      </p:cBhvr>
                                    </p:animEffect>
                                  </p:childTnLst>
                                </p:cTn>
                              </p:par>
                              <p:par>
                                <p:cTn id="41" presetID="22" presetClass="entr" presetSubtype="8" fill="hold" nodeType="withEffect">
                                  <p:stCondLst>
                                    <p:cond delay="0"/>
                                  </p:stCondLst>
                                  <p:childTnLst>
                                    <p:set>
                                      <p:cBhvr>
                                        <p:cTn id="42" dur="1" fill="hold">
                                          <p:stCondLst>
                                            <p:cond delay="0"/>
                                          </p:stCondLst>
                                        </p:cTn>
                                        <p:tgtEl>
                                          <p:spTgt spid="3305"/>
                                        </p:tgtEl>
                                        <p:attrNameLst>
                                          <p:attrName>style.visibility</p:attrName>
                                        </p:attrNameLst>
                                      </p:cBhvr>
                                      <p:to>
                                        <p:strVal val="visible"/>
                                      </p:to>
                                    </p:set>
                                    <p:animEffect transition="in" filter="wipe(left)">
                                      <p:cBhvr>
                                        <p:cTn id="43" dur="500"/>
                                        <p:tgtEl>
                                          <p:spTgt spid="3305"/>
                                        </p:tgtEl>
                                      </p:cBhvr>
                                    </p:animEffect>
                                  </p:childTnLst>
                                </p:cTn>
                              </p:par>
                              <p:par>
                                <p:cTn id="44" presetID="22" presetClass="entr" presetSubtype="2" fill="hold" nodeType="withEffect">
                                  <p:stCondLst>
                                    <p:cond delay="0"/>
                                  </p:stCondLst>
                                  <p:childTnLst>
                                    <p:set>
                                      <p:cBhvr>
                                        <p:cTn id="45" dur="1" fill="hold">
                                          <p:stCondLst>
                                            <p:cond delay="0"/>
                                          </p:stCondLst>
                                        </p:cTn>
                                        <p:tgtEl>
                                          <p:spTgt spid="3309"/>
                                        </p:tgtEl>
                                        <p:attrNameLst>
                                          <p:attrName>style.visibility</p:attrName>
                                        </p:attrNameLst>
                                      </p:cBhvr>
                                      <p:to>
                                        <p:strVal val="visible"/>
                                      </p:to>
                                    </p:set>
                                    <p:animEffect transition="in" filter="wipe(right)">
                                      <p:cBhvr>
                                        <p:cTn id="46" dur="500"/>
                                        <p:tgtEl>
                                          <p:spTgt spid="3309"/>
                                        </p:tgtEl>
                                      </p:cBhvr>
                                    </p:animEffect>
                                  </p:childTnLst>
                                </p:cTn>
                              </p:par>
                              <p:par>
                                <p:cTn id="47" presetID="22" presetClass="entr" presetSubtype="2" fill="hold" nodeType="withEffect">
                                  <p:stCondLst>
                                    <p:cond delay="0"/>
                                  </p:stCondLst>
                                  <p:childTnLst>
                                    <p:set>
                                      <p:cBhvr>
                                        <p:cTn id="48" dur="1" fill="hold">
                                          <p:stCondLst>
                                            <p:cond delay="0"/>
                                          </p:stCondLst>
                                        </p:cTn>
                                        <p:tgtEl>
                                          <p:spTgt spid="3328"/>
                                        </p:tgtEl>
                                        <p:attrNameLst>
                                          <p:attrName>style.visibility</p:attrName>
                                        </p:attrNameLst>
                                      </p:cBhvr>
                                      <p:to>
                                        <p:strVal val="visible"/>
                                      </p:to>
                                    </p:set>
                                    <p:animEffect transition="in" filter="wipe(right)">
                                      <p:cBhvr>
                                        <p:cTn id="49" dur="500"/>
                                        <p:tgtEl>
                                          <p:spTgt spid="3328"/>
                                        </p:tgtEl>
                                      </p:cBhvr>
                                    </p:animEffect>
                                  </p:childTnLst>
                                </p:cTn>
                              </p:par>
                            </p:childTnLst>
                          </p:cTn>
                        </p:par>
                        <p:par>
                          <p:cTn id="50" fill="hold" nodeType="afterGroup">
                            <p:stCondLst>
                              <p:cond delay="3000"/>
                            </p:stCondLst>
                            <p:childTnLst>
                              <p:par>
                                <p:cTn id="51" presetID="42" presetClass="entr" presetSubtype="0" fill="hold" nodeType="afterEffect">
                                  <p:stCondLst>
                                    <p:cond delay="0"/>
                                  </p:stCondLst>
                                  <p:childTnLst>
                                    <p:set>
                                      <p:cBhvr>
                                        <p:cTn id="52" dur="1" fill="hold">
                                          <p:stCondLst>
                                            <p:cond delay="0"/>
                                          </p:stCondLst>
                                        </p:cTn>
                                        <p:tgtEl>
                                          <p:spTgt spid="3104"/>
                                        </p:tgtEl>
                                        <p:attrNameLst>
                                          <p:attrName>style.visibility</p:attrName>
                                        </p:attrNameLst>
                                      </p:cBhvr>
                                      <p:to>
                                        <p:strVal val="visible"/>
                                      </p:to>
                                    </p:set>
                                    <p:animEffect transition="in" filter="fade">
                                      <p:cBhvr>
                                        <p:cTn id="53" dur="1000"/>
                                        <p:tgtEl>
                                          <p:spTgt spid="3104"/>
                                        </p:tgtEl>
                                      </p:cBhvr>
                                    </p:animEffect>
                                    <p:anim calcmode="lin" valueType="num">
                                      <p:cBhvr>
                                        <p:cTn id="54" dur="1000" fill="hold"/>
                                        <p:tgtEl>
                                          <p:spTgt spid="3104"/>
                                        </p:tgtEl>
                                        <p:attrNameLst>
                                          <p:attrName>ppt_x</p:attrName>
                                        </p:attrNameLst>
                                      </p:cBhvr>
                                      <p:tavLst>
                                        <p:tav tm="0">
                                          <p:val>
                                            <p:strVal val="#ppt_x"/>
                                          </p:val>
                                        </p:tav>
                                        <p:tav tm="100000">
                                          <p:val>
                                            <p:strVal val="#ppt_x"/>
                                          </p:val>
                                        </p:tav>
                                      </p:tavLst>
                                    </p:anim>
                                    <p:anim calcmode="lin" valueType="num">
                                      <p:cBhvr>
                                        <p:cTn id="55" dur="1000" fill="hold"/>
                                        <p:tgtEl>
                                          <p:spTgt spid="3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tmplLst>
          <p:tmpl lvl="1">
            <p:tnLst>
              <p:par>
                <p:cTn presetID="44" presetClass="entr" presetSubtype="0" fill="hold" nodeType="with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500"/>
                        <p:tgtEl>
                          <p:spTgt spid="3075"/>
                        </p:tgtEl>
                      </p:cBhvr>
                    </p:animEffect>
                    <p:anim calcmode="lin" valueType="num">
                      <p:cBhvr>
                        <p:cTn dur="500" fill="hold"/>
                        <p:tgtEl>
                          <p:spTgt spid="3075"/>
                        </p:tgtEl>
                        <p:attrNameLst>
                          <p:attrName>ppt_x</p:attrName>
                        </p:attrNameLst>
                      </p:cBhvr>
                      <p:tavLst>
                        <p:tav tm="0">
                          <p:val>
                            <p:strVal val="#ppt_x"/>
                          </p:val>
                        </p:tav>
                        <p:tav tm="100000">
                          <p:val>
                            <p:strVal val="#ppt_x"/>
                          </p:val>
                        </p:tav>
                      </p:tavLst>
                    </p:anim>
                    <p:anim calcmode="lin" valueType="num">
                      <p:cBhvr>
                        <p:cTn dur="500" fill="hold"/>
                        <p:tgtEl>
                          <p:spTgt spid="3075"/>
                        </p:tgtEl>
                        <p:attrNameLst>
                          <p:attrName>ppt_y</p:attrName>
                        </p:attrNameLst>
                      </p:cBhvr>
                      <p:tavLst>
                        <p:tav tm="0">
                          <p:val>
                            <p:strVal val="#ppt_y+.05"/>
                          </p:val>
                        </p:tav>
                        <p:tav tm="100000">
                          <p:val>
                            <p:strVal val="#ppt_y"/>
                          </p:val>
                        </p:tav>
                      </p:tavLst>
                    </p:anim>
                  </p:childTnLst>
                </p:cTn>
              </p:par>
            </p:tnLst>
          </p:tmpl>
        </p:tmplLst>
      </p:bldP>
      <p:bldP spid="307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2FF1389B-125B-4ACB-A7B5-21D20EFCB1A9}" type="slidenum">
              <a:rPr lang="en-US" altLang="ru-RU"/>
              <a:pPr/>
              <a:t>‹#›</a:t>
            </a:fld>
            <a:endParaRPr lang="en-US" altLang="ru-RU"/>
          </a:p>
        </p:txBody>
      </p:sp>
    </p:spTree>
    <p:extLst>
      <p:ext uri="{BB962C8B-B14F-4D97-AF65-F5344CB8AC3E}">
        <p14:creationId xmlns:p14="http://schemas.microsoft.com/office/powerpoint/2010/main" val="419727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34188" y="457200"/>
            <a:ext cx="1852612" cy="56689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276350" y="457200"/>
            <a:ext cx="5405438" cy="56689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44A1F6E-C792-48E2-9E31-D8A6AA17F1A4}" type="slidenum">
              <a:rPr lang="en-US" altLang="ru-RU"/>
              <a:pPr/>
              <a:t>‹#›</a:t>
            </a:fld>
            <a:endParaRPr lang="en-US" altLang="ru-RU"/>
          </a:p>
        </p:txBody>
      </p:sp>
    </p:spTree>
    <p:extLst>
      <p:ext uri="{BB962C8B-B14F-4D97-AF65-F5344CB8AC3E}">
        <p14:creationId xmlns:p14="http://schemas.microsoft.com/office/powerpoint/2010/main" val="50348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6350" y="457200"/>
            <a:ext cx="6496050" cy="762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276350" y="1600200"/>
            <a:ext cx="7410450" cy="4525963"/>
          </a:xfrm>
        </p:spPr>
        <p:txBody>
          <a:bodyPr/>
          <a:lstStyle/>
          <a:p>
            <a:r>
              <a:rPr lang="ru-RU" smtClean="0"/>
              <a:t>Вставка таблицы</a:t>
            </a:r>
            <a:endParaRPr lang="ru-RU"/>
          </a:p>
        </p:txBody>
      </p:sp>
      <p:sp>
        <p:nvSpPr>
          <p:cNvPr id="4" name="Дата 3"/>
          <p:cNvSpPr>
            <a:spLocks noGrp="1"/>
          </p:cNvSpPr>
          <p:nvPr>
            <p:ph type="dt" sz="half" idx="10"/>
          </p:nvPr>
        </p:nvSpPr>
        <p:spPr>
          <a:xfrm>
            <a:off x="1295400" y="6245225"/>
            <a:ext cx="21336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538538" y="6245225"/>
            <a:ext cx="28956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D88B3A9C-67E9-4533-AE73-BACEDC5EA599}" type="slidenum">
              <a:rPr lang="en-US" altLang="ru-RU"/>
              <a:pPr/>
              <a:t>‹#›</a:t>
            </a:fld>
            <a:endParaRPr lang="en-US" altLang="ru-RU"/>
          </a:p>
        </p:txBody>
      </p:sp>
    </p:spTree>
    <p:extLst>
      <p:ext uri="{BB962C8B-B14F-4D97-AF65-F5344CB8AC3E}">
        <p14:creationId xmlns:p14="http://schemas.microsoft.com/office/powerpoint/2010/main" val="84631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6350" y="457200"/>
            <a:ext cx="6496050" cy="762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276350" y="1600200"/>
            <a:ext cx="362902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57775" y="1600200"/>
            <a:ext cx="362902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1295400" y="6245225"/>
            <a:ext cx="2133600" cy="476250"/>
          </a:xfrm>
        </p:spPr>
        <p:txBody>
          <a:bodyPr/>
          <a:lstStyle>
            <a:lvl1pPr>
              <a:defRPr/>
            </a:lvl1pPr>
          </a:lstStyle>
          <a:p>
            <a:endParaRPr lang="en-US" altLang="ru-RU"/>
          </a:p>
        </p:txBody>
      </p:sp>
      <p:sp>
        <p:nvSpPr>
          <p:cNvPr id="6" name="Нижний колонтитул 5"/>
          <p:cNvSpPr>
            <a:spLocks noGrp="1"/>
          </p:cNvSpPr>
          <p:nvPr>
            <p:ph type="ftr" sz="quarter" idx="11"/>
          </p:nvPr>
        </p:nvSpPr>
        <p:spPr>
          <a:xfrm>
            <a:off x="3538538" y="6245225"/>
            <a:ext cx="2895600" cy="476250"/>
          </a:xfrm>
        </p:spPr>
        <p:txBody>
          <a:bodyPr/>
          <a:lstStyle>
            <a:lvl1pPr>
              <a:defRPr/>
            </a:lvl1pPr>
          </a:lstStyle>
          <a:p>
            <a:endParaRPr lang="en-US" altLang="ru-RU"/>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810FE2E3-322A-4057-A03E-E423EAE3097E}" type="slidenum">
              <a:rPr lang="en-US" altLang="ru-RU"/>
              <a:pPr/>
              <a:t>‹#›</a:t>
            </a:fld>
            <a:endParaRPr lang="en-US" altLang="ru-RU"/>
          </a:p>
        </p:txBody>
      </p:sp>
    </p:spTree>
    <p:extLst>
      <p:ext uri="{BB962C8B-B14F-4D97-AF65-F5344CB8AC3E}">
        <p14:creationId xmlns:p14="http://schemas.microsoft.com/office/powerpoint/2010/main" val="194193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6350" y="457200"/>
            <a:ext cx="6496050" cy="762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1276350" y="1600200"/>
            <a:ext cx="7410450" cy="4525963"/>
          </a:xfrm>
        </p:spPr>
        <p:txBody>
          <a:bodyPr/>
          <a:lstStyle/>
          <a:p>
            <a:r>
              <a:rPr lang="ru-RU" smtClean="0"/>
              <a:t>Вставка рисунка SmartArt</a:t>
            </a:r>
            <a:endParaRPr lang="ru-RU"/>
          </a:p>
        </p:txBody>
      </p:sp>
      <p:sp>
        <p:nvSpPr>
          <p:cNvPr id="4" name="Дата 3"/>
          <p:cNvSpPr>
            <a:spLocks noGrp="1"/>
          </p:cNvSpPr>
          <p:nvPr>
            <p:ph type="dt" sz="half" idx="10"/>
          </p:nvPr>
        </p:nvSpPr>
        <p:spPr>
          <a:xfrm>
            <a:off x="1295400" y="6245225"/>
            <a:ext cx="21336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538538" y="6245225"/>
            <a:ext cx="28956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BBECA499-3243-4869-8591-41FF56C6EAEF}" type="slidenum">
              <a:rPr lang="en-US" altLang="ru-RU"/>
              <a:pPr/>
              <a:t>‹#›</a:t>
            </a:fld>
            <a:endParaRPr lang="en-US" altLang="ru-RU"/>
          </a:p>
        </p:txBody>
      </p:sp>
    </p:spTree>
    <p:extLst>
      <p:ext uri="{BB962C8B-B14F-4D97-AF65-F5344CB8AC3E}">
        <p14:creationId xmlns:p14="http://schemas.microsoft.com/office/powerpoint/2010/main" val="3236504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6350" y="457200"/>
            <a:ext cx="6496050" cy="762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276350" y="1600200"/>
            <a:ext cx="7410450" cy="4525963"/>
          </a:xfrm>
        </p:spPr>
        <p:txBody>
          <a:bodyPr/>
          <a:lstStyle/>
          <a:p>
            <a:r>
              <a:rPr lang="ru-RU" smtClean="0"/>
              <a:t>Вставка диаграммы</a:t>
            </a:r>
            <a:endParaRPr lang="ru-RU"/>
          </a:p>
        </p:txBody>
      </p:sp>
      <p:sp>
        <p:nvSpPr>
          <p:cNvPr id="4" name="Дата 3"/>
          <p:cNvSpPr>
            <a:spLocks noGrp="1"/>
          </p:cNvSpPr>
          <p:nvPr>
            <p:ph type="dt" sz="half" idx="10"/>
          </p:nvPr>
        </p:nvSpPr>
        <p:spPr>
          <a:xfrm>
            <a:off x="1295400" y="6245225"/>
            <a:ext cx="21336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538538" y="6245225"/>
            <a:ext cx="28956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7B95E64B-6B16-461E-A132-F9D07F88C4DF}" type="slidenum">
              <a:rPr lang="en-US" altLang="ru-RU"/>
              <a:pPr/>
              <a:t>‹#›</a:t>
            </a:fld>
            <a:endParaRPr lang="en-US" altLang="ru-RU"/>
          </a:p>
        </p:txBody>
      </p:sp>
    </p:spTree>
    <p:extLst>
      <p:ext uri="{BB962C8B-B14F-4D97-AF65-F5344CB8AC3E}">
        <p14:creationId xmlns:p14="http://schemas.microsoft.com/office/powerpoint/2010/main" val="80035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C5071FD9-58BD-4E27-A056-12600D3C022C}" type="slidenum">
              <a:rPr lang="en-US" altLang="ru-RU"/>
              <a:pPr/>
              <a:t>‹#›</a:t>
            </a:fld>
            <a:endParaRPr lang="en-US" altLang="ru-RU"/>
          </a:p>
        </p:txBody>
      </p:sp>
    </p:spTree>
    <p:extLst>
      <p:ext uri="{BB962C8B-B14F-4D97-AF65-F5344CB8AC3E}">
        <p14:creationId xmlns:p14="http://schemas.microsoft.com/office/powerpoint/2010/main" val="102631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F6B9B44-AB02-4A31-8B81-DFA14F081699}" type="slidenum">
              <a:rPr lang="en-US" altLang="ru-RU"/>
              <a:pPr/>
              <a:t>‹#›</a:t>
            </a:fld>
            <a:endParaRPr lang="en-US" altLang="ru-RU"/>
          </a:p>
        </p:txBody>
      </p:sp>
    </p:spTree>
    <p:extLst>
      <p:ext uri="{BB962C8B-B14F-4D97-AF65-F5344CB8AC3E}">
        <p14:creationId xmlns:p14="http://schemas.microsoft.com/office/powerpoint/2010/main" val="73699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276350" y="1600200"/>
            <a:ext cx="362902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57775" y="1600200"/>
            <a:ext cx="3629025"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3833EF30-CBDE-4B05-84D2-C047F5CCEEEA}" type="slidenum">
              <a:rPr lang="en-US" altLang="ru-RU"/>
              <a:pPr/>
              <a:t>‹#›</a:t>
            </a:fld>
            <a:endParaRPr lang="en-US" altLang="ru-RU"/>
          </a:p>
        </p:txBody>
      </p:sp>
    </p:spTree>
    <p:extLst>
      <p:ext uri="{BB962C8B-B14F-4D97-AF65-F5344CB8AC3E}">
        <p14:creationId xmlns:p14="http://schemas.microsoft.com/office/powerpoint/2010/main" val="173171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34EFF3EE-0A9B-479F-A463-53B8366A284A}" type="slidenum">
              <a:rPr lang="en-US" altLang="ru-RU"/>
              <a:pPr/>
              <a:t>‹#›</a:t>
            </a:fld>
            <a:endParaRPr lang="en-US" altLang="ru-RU"/>
          </a:p>
        </p:txBody>
      </p:sp>
    </p:spTree>
    <p:extLst>
      <p:ext uri="{BB962C8B-B14F-4D97-AF65-F5344CB8AC3E}">
        <p14:creationId xmlns:p14="http://schemas.microsoft.com/office/powerpoint/2010/main" val="85362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1CB1037D-C42E-4A06-A7DB-F95E8461B1E9}" type="slidenum">
              <a:rPr lang="en-US" altLang="ru-RU"/>
              <a:pPr/>
              <a:t>‹#›</a:t>
            </a:fld>
            <a:endParaRPr lang="en-US" altLang="ru-RU"/>
          </a:p>
        </p:txBody>
      </p:sp>
    </p:spTree>
    <p:extLst>
      <p:ext uri="{BB962C8B-B14F-4D97-AF65-F5344CB8AC3E}">
        <p14:creationId xmlns:p14="http://schemas.microsoft.com/office/powerpoint/2010/main" val="538965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30830E27-7DA7-4E7B-960D-6AA2F3034FF8}" type="slidenum">
              <a:rPr lang="en-US" altLang="ru-RU"/>
              <a:pPr/>
              <a:t>‹#›</a:t>
            </a:fld>
            <a:endParaRPr lang="en-US" altLang="ru-RU"/>
          </a:p>
        </p:txBody>
      </p:sp>
    </p:spTree>
    <p:extLst>
      <p:ext uri="{BB962C8B-B14F-4D97-AF65-F5344CB8AC3E}">
        <p14:creationId xmlns:p14="http://schemas.microsoft.com/office/powerpoint/2010/main" val="139244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BBB8B7F8-1F1B-46A3-9EF7-B353C9849E31}" type="slidenum">
              <a:rPr lang="en-US" altLang="ru-RU"/>
              <a:pPr/>
              <a:t>‹#›</a:t>
            </a:fld>
            <a:endParaRPr lang="en-US" altLang="ru-RU"/>
          </a:p>
        </p:txBody>
      </p:sp>
    </p:spTree>
    <p:extLst>
      <p:ext uri="{BB962C8B-B14F-4D97-AF65-F5344CB8AC3E}">
        <p14:creationId xmlns:p14="http://schemas.microsoft.com/office/powerpoint/2010/main" val="336709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313C6D54-74D5-4EE9-AF99-D9AF608D10E6}" type="slidenum">
              <a:rPr lang="en-US" altLang="ru-RU"/>
              <a:pPr/>
              <a:t>‹#›</a:t>
            </a:fld>
            <a:endParaRPr lang="en-US" altLang="ru-RU"/>
          </a:p>
        </p:txBody>
      </p:sp>
    </p:spTree>
    <p:extLst>
      <p:ext uri="{BB962C8B-B14F-4D97-AF65-F5344CB8AC3E}">
        <p14:creationId xmlns:p14="http://schemas.microsoft.com/office/powerpoint/2010/main" val="262128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p:cNvSpPr>
            <a:spLocks noChangeArrowheads="1"/>
          </p:cNvSpPr>
          <p:nvPr/>
        </p:nvSpPr>
        <p:spPr bwMode="gray">
          <a:xfrm>
            <a:off x="0" y="1447800"/>
            <a:ext cx="1116013" cy="5410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80" name="Rectangle 56"/>
          <p:cNvSpPr>
            <a:spLocks noChangeArrowheads="1"/>
          </p:cNvSpPr>
          <p:nvPr/>
        </p:nvSpPr>
        <p:spPr bwMode="gray">
          <a:xfrm>
            <a:off x="0" y="0"/>
            <a:ext cx="1116013" cy="260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28" name="Rectangle 4"/>
          <p:cNvSpPr>
            <a:spLocks noGrp="1" noChangeArrowheads="1"/>
          </p:cNvSpPr>
          <p:nvPr>
            <p:ph type="dt" sz="half" idx="2"/>
          </p:nvPr>
        </p:nvSpPr>
        <p:spPr bwMode="gray">
          <a:xfrm>
            <a:off x="12954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ru-RU"/>
          </a:p>
        </p:txBody>
      </p:sp>
      <p:sp>
        <p:nvSpPr>
          <p:cNvPr id="1029" name="Rectangle 5"/>
          <p:cNvSpPr>
            <a:spLocks noGrp="1" noChangeArrowheads="1"/>
          </p:cNvSpPr>
          <p:nvPr>
            <p:ph type="ftr" sz="quarter" idx="3"/>
          </p:nvPr>
        </p:nvSpPr>
        <p:spPr bwMode="gray">
          <a:xfrm>
            <a:off x="3538538"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ru-RU"/>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077140B-994D-4464-B146-4CB7D0550CEE}" type="slidenum">
              <a:rPr lang="en-US" altLang="ru-RU"/>
              <a:pPr/>
              <a:t>‹#›</a:t>
            </a:fld>
            <a:endParaRPr lang="en-US" altLang="ru-RU"/>
          </a:p>
        </p:txBody>
      </p:sp>
      <p:sp>
        <p:nvSpPr>
          <p:cNvPr id="1027" name="Rectangle 3"/>
          <p:cNvSpPr>
            <a:spLocks noGrp="1" noChangeArrowheads="1"/>
          </p:cNvSpPr>
          <p:nvPr>
            <p:ph type="body" idx="1"/>
          </p:nvPr>
        </p:nvSpPr>
        <p:spPr bwMode="gray">
          <a:xfrm>
            <a:off x="1276350" y="1600200"/>
            <a:ext cx="74104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grpSp>
        <p:nvGrpSpPr>
          <p:cNvPr id="1095" name="Group 71"/>
          <p:cNvGrpSpPr>
            <a:grpSpLocks/>
          </p:cNvGrpSpPr>
          <p:nvPr/>
        </p:nvGrpSpPr>
        <p:grpSpPr bwMode="auto">
          <a:xfrm rot="37800000">
            <a:off x="283368" y="1393032"/>
            <a:ext cx="550863" cy="1117600"/>
            <a:chOff x="1060" y="0"/>
            <a:chExt cx="394" cy="4320"/>
          </a:xfrm>
        </p:grpSpPr>
        <p:sp>
          <p:nvSpPr>
            <p:cNvPr id="1096" name="Rectangle 72"/>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97" name="Rectangle 73"/>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098" name="Rectangle 74"/>
          <p:cNvSpPr>
            <a:spLocks noChangeArrowheads="1"/>
          </p:cNvSpPr>
          <p:nvPr/>
        </p:nvSpPr>
        <p:spPr bwMode="gray">
          <a:xfrm rot="-5400000">
            <a:off x="3908425" y="-2727325"/>
            <a:ext cx="261938" cy="5716588"/>
          </a:xfrm>
          <a:prstGeom prst="rect">
            <a:avLst/>
          </a:prstGeom>
          <a:solidFill>
            <a:schemeClr val="tx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104" name="Group 80"/>
          <p:cNvGrpSpPr>
            <a:grpSpLocks/>
          </p:cNvGrpSpPr>
          <p:nvPr/>
        </p:nvGrpSpPr>
        <p:grpSpPr bwMode="auto">
          <a:xfrm>
            <a:off x="152400" y="1447800"/>
            <a:ext cx="457200" cy="5410200"/>
            <a:chOff x="768" y="1700"/>
            <a:chExt cx="405" cy="2620"/>
          </a:xfrm>
        </p:grpSpPr>
        <p:sp>
          <p:nvSpPr>
            <p:cNvPr id="1105" name="Rectangle 81"/>
            <p:cNvSpPr>
              <a:spLocks noChangeArrowheads="1"/>
            </p:cNvSpPr>
            <p:nvPr userDrawn="1"/>
          </p:nvSpPr>
          <p:spPr bwMode="gray">
            <a:xfrm>
              <a:off x="768" y="1700"/>
              <a:ext cx="95"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06" name="Rectangle 82"/>
            <p:cNvSpPr>
              <a:spLocks noChangeArrowheads="1"/>
            </p:cNvSpPr>
            <p:nvPr userDrawn="1"/>
          </p:nvSpPr>
          <p:spPr bwMode="gray">
            <a:xfrm>
              <a:off x="912" y="1700"/>
              <a:ext cx="261" cy="2620"/>
            </a:xfrm>
            <a:prstGeom prst="rect">
              <a:avLst/>
            </a:prstGeom>
            <a:solidFill>
              <a:schemeClr val="tx2">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084" name="Rectangle 60"/>
          <p:cNvSpPr>
            <a:spLocks noChangeArrowheads="1"/>
          </p:cNvSpPr>
          <p:nvPr/>
        </p:nvSpPr>
        <p:spPr bwMode="gray">
          <a:xfrm>
            <a:off x="1181100" y="333375"/>
            <a:ext cx="7962900" cy="1038225"/>
          </a:xfrm>
          <a:prstGeom prst="rect">
            <a:avLst/>
          </a:prstGeom>
          <a:gradFill rotWithShape="1">
            <a:gsLst>
              <a:gs pos="0">
                <a:srgbClr val="C0C0C0">
                  <a:alpha val="50000"/>
                </a:srgbClr>
              </a:gs>
              <a:gs pos="100000">
                <a:srgbClr val="C0C0C0">
                  <a:gamma/>
                  <a:tint val="41176"/>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85" name="Rectangle 61"/>
          <p:cNvSpPr>
            <a:spLocks noChangeArrowheads="1"/>
          </p:cNvSpPr>
          <p:nvPr/>
        </p:nvSpPr>
        <p:spPr bwMode="gray">
          <a:xfrm>
            <a:off x="0" y="333375"/>
            <a:ext cx="1109663" cy="1038225"/>
          </a:xfrm>
          <a:prstGeom prst="rect">
            <a:avLst/>
          </a:prstGeom>
          <a:blipFill dpi="0" rotWithShape="1">
            <a:blip r:embed="rId17"/>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107" name="Group 83"/>
          <p:cNvGrpSpPr>
            <a:grpSpLocks/>
          </p:cNvGrpSpPr>
          <p:nvPr/>
        </p:nvGrpSpPr>
        <p:grpSpPr bwMode="auto">
          <a:xfrm rot="27000000">
            <a:off x="283368" y="2840832"/>
            <a:ext cx="550863" cy="1117600"/>
            <a:chOff x="1060" y="0"/>
            <a:chExt cx="394" cy="4320"/>
          </a:xfrm>
        </p:grpSpPr>
        <p:sp>
          <p:nvSpPr>
            <p:cNvPr id="1108" name="Rectangle 84"/>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09" name="Rectangle 85"/>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099" name="Rectangle 75"/>
          <p:cNvSpPr>
            <a:spLocks noChangeArrowheads="1"/>
          </p:cNvSpPr>
          <p:nvPr/>
        </p:nvSpPr>
        <p:spPr bwMode="gray">
          <a:xfrm>
            <a:off x="6964363" y="6350"/>
            <a:ext cx="2179637" cy="254000"/>
          </a:xfrm>
          <a:prstGeom prst="rect">
            <a:avLst/>
          </a:prstGeom>
          <a:solidFill>
            <a:schemeClr val="accent2">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1113" name="Group 89"/>
          <p:cNvGrpSpPr>
            <a:grpSpLocks/>
          </p:cNvGrpSpPr>
          <p:nvPr/>
        </p:nvGrpSpPr>
        <p:grpSpPr bwMode="auto">
          <a:xfrm>
            <a:off x="1905000" y="0"/>
            <a:ext cx="642938" cy="285750"/>
            <a:chOff x="768" y="1700"/>
            <a:chExt cx="405" cy="2620"/>
          </a:xfrm>
        </p:grpSpPr>
        <p:sp>
          <p:nvSpPr>
            <p:cNvPr id="1114" name="Rectangle 90"/>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15" name="Rectangle 91"/>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116" name="Group 92"/>
          <p:cNvGrpSpPr>
            <a:grpSpLocks/>
          </p:cNvGrpSpPr>
          <p:nvPr/>
        </p:nvGrpSpPr>
        <p:grpSpPr bwMode="auto">
          <a:xfrm>
            <a:off x="3810000" y="0"/>
            <a:ext cx="642938" cy="285750"/>
            <a:chOff x="768" y="1700"/>
            <a:chExt cx="405" cy="2620"/>
          </a:xfrm>
        </p:grpSpPr>
        <p:sp>
          <p:nvSpPr>
            <p:cNvPr id="1117" name="Rectangle 93"/>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18" name="Rectangle 94"/>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119" name="Group 95"/>
          <p:cNvGrpSpPr>
            <a:grpSpLocks/>
          </p:cNvGrpSpPr>
          <p:nvPr/>
        </p:nvGrpSpPr>
        <p:grpSpPr bwMode="auto">
          <a:xfrm>
            <a:off x="5791200" y="0"/>
            <a:ext cx="642938" cy="285750"/>
            <a:chOff x="768" y="1700"/>
            <a:chExt cx="405" cy="2620"/>
          </a:xfrm>
        </p:grpSpPr>
        <p:sp>
          <p:nvSpPr>
            <p:cNvPr id="1120" name="Rectangle 96"/>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1" name="Rectangle 97"/>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122" name="Group 98"/>
          <p:cNvGrpSpPr>
            <a:grpSpLocks/>
          </p:cNvGrpSpPr>
          <p:nvPr/>
        </p:nvGrpSpPr>
        <p:grpSpPr bwMode="auto">
          <a:xfrm>
            <a:off x="7772400" y="0"/>
            <a:ext cx="642938" cy="304800"/>
            <a:chOff x="768" y="1700"/>
            <a:chExt cx="405" cy="2620"/>
          </a:xfrm>
        </p:grpSpPr>
        <p:sp>
          <p:nvSpPr>
            <p:cNvPr id="1123" name="Rectangle 99"/>
            <p:cNvSpPr>
              <a:spLocks noChangeArrowheads="1"/>
            </p:cNvSpPr>
            <p:nvPr userDrawn="1"/>
          </p:nvSpPr>
          <p:spPr bwMode="gray">
            <a:xfrm>
              <a:off x="768" y="1700"/>
              <a:ext cx="95"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4" name="Rectangle 100"/>
            <p:cNvSpPr>
              <a:spLocks noChangeArrowheads="1"/>
            </p:cNvSpPr>
            <p:nvPr userDrawn="1"/>
          </p:nvSpPr>
          <p:spPr bwMode="gray">
            <a:xfrm>
              <a:off x="912" y="1700"/>
              <a:ext cx="261" cy="262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pic>
        <p:nvPicPr>
          <p:cNvPr id="1086" name="Picture 62" descr="2"/>
          <p:cNvPicPr>
            <a:picLocks noChangeAspect="1" noChangeArrowheads="1"/>
          </p:cNvPicPr>
          <p:nvPr/>
        </p:nvPicPr>
        <p:blipFill>
          <a:blip r:embed="rId18" cstate="print">
            <a:extLst>
              <a:ext uri="{28A0092B-C50C-407E-A947-70E740481C1C}">
                <a14:useLocalDpi xmlns:a14="http://schemas.microsoft.com/office/drawing/2010/main" val="0"/>
              </a:ext>
            </a:extLst>
          </a:blip>
          <a:srcRect b="592"/>
          <a:stretch>
            <a:fillRect/>
          </a:stretch>
        </p:blipFill>
        <p:spPr bwMode="gray">
          <a:xfrm>
            <a:off x="7361238" y="55563"/>
            <a:ext cx="1676400" cy="1643062"/>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gray">
          <a:xfrm>
            <a:off x="1276350" y="457200"/>
            <a:ext cx="64960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grpSp>
        <p:nvGrpSpPr>
          <p:cNvPr id="1125" name="Group 101"/>
          <p:cNvGrpSpPr>
            <a:grpSpLocks/>
          </p:cNvGrpSpPr>
          <p:nvPr/>
        </p:nvGrpSpPr>
        <p:grpSpPr bwMode="auto">
          <a:xfrm>
            <a:off x="152400" y="0"/>
            <a:ext cx="457200" cy="261938"/>
            <a:chOff x="768" y="1700"/>
            <a:chExt cx="405" cy="2620"/>
          </a:xfrm>
        </p:grpSpPr>
        <p:sp>
          <p:nvSpPr>
            <p:cNvPr id="1126" name="Rectangle 102"/>
            <p:cNvSpPr>
              <a:spLocks noChangeArrowheads="1"/>
            </p:cNvSpPr>
            <p:nvPr userDrawn="1"/>
          </p:nvSpPr>
          <p:spPr bwMode="gray">
            <a:xfrm>
              <a:off x="768" y="1700"/>
              <a:ext cx="95" cy="2620"/>
            </a:xfrm>
            <a:prstGeom prst="rect">
              <a:avLst/>
            </a:prstGeom>
            <a:solidFill>
              <a:schemeClr val="tx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27" name="Rectangle 103"/>
            <p:cNvSpPr>
              <a:spLocks noChangeArrowheads="1"/>
            </p:cNvSpPr>
            <p:nvPr userDrawn="1"/>
          </p:nvSpPr>
          <p:spPr bwMode="gray">
            <a:xfrm>
              <a:off x="912" y="1700"/>
              <a:ext cx="261" cy="2620"/>
            </a:xfrm>
            <a:prstGeom prst="rect">
              <a:avLst/>
            </a:prstGeom>
            <a:solidFill>
              <a:schemeClr val="tx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128" name="Group 104"/>
          <p:cNvGrpSpPr>
            <a:grpSpLocks/>
          </p:cNvGrpSpPr>
          <p:nvPr/>
        </p:nvGrpSpPr>
        <p:grpSpPr bwMode="auto">
          <a:xfrm rot="37800000">
            <a:off x="283369" y="4331494"/>
            <a:ext cx="550862" cy="1117600"/>
            <a:chOff x="1060" y="0"/>
            <a:chExt cx="394" cy="4320"/>
          </a:xfrm>
        </p:grpSpPr>
        <p:sp>
          <p:nvSpPr>
            <p:cNvPr id="1129" name="Rectangle 105"/>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30" name="Rectangle 106"/>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1131" name="Group 107"/>
          <p:cNvGrpSpPr>
            <a:grpSpLocks/>
          </p:cNvGrpSpPr>
          <p:nvPr/>
        </p:nvGrpSpPr>
        <p:grpSpPr bwMode="auto">
          <a:xfrm rot="27000000">
            <a:off x="283369" y="5779294"/>
            <a:ext cx="550862" cy="1117600"/>
            <a:chOff x="1060" y="0"/>
            <a:chExt cx="394" cy="4320"/>
          </a:xfrm>
        </p:grpSpPr>
        <p:sp>
          <p:nvSpPr>
            <p:cNvPr id="1132" name="Rectangle 108"/>
            <p:cNvSpPr>
              <a:spLocks noChangeArrowheads="1"/>
            </p:cNvSpPr>
            <p:nvPr userDrawn="1"/>
          </p:nvSpPr>
          <p:spPr bwMode="gray">
            <a:xfrm>
              <a:off x="1214" y="0"/>
              <a:ext cx="240"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33" name="Rectangle 109"/>
            <p:cNvSpPr>
              <a:spLocks noChangeArrowheads="1"/>
            </p:cNvSpPr>
            <p:nvPr userDrawn="1"/>
          </p:nvSpPr>
          <p:spPr bwMode="gray">
            <a:xfrm>
              <a:off x="1060" y="0"/>
              <a:ext cx="93" cy="4320"/>
            </a:xfrm>
            <a:prstGeom prst="rect">
              <a:avLst/>
            </a:prstGeom>
            <a:solidFill>
              <a:schemeClr val="tx2">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85"/>
                                        </p:tgtEl>
                                        <p:attrNameLst>
                                          <p:attrName>style.visibility</p:attrName>
                                        </p:attrNameLst>
                                      </p:cBhvr>
                                      <p:to>
                                        <p:strVal val="visible"/>
                                      </p:to>
                                    </p:set>
                                    <p:animEffect transition="in" filter="fade">
                                      <p:cBhvr>
                                        <p:cTn id="7" dur="2000"/>
                                        <p:tgtEl>
                                          <p:spTgt spid="1085"/>
                                        </p:tgtEl>
                                      </p:cBhvr>
                                    </p:animEffect>
                                  </p:childTnLst>
                                </p:cTn>
                              </p:par>
                            </p:childTnLst>
                          </p:cTn>
                        </p:par>
                        <p:par>
                          <p:cTn id="8" fill="hold" nodeType="afterGroup">
                            <p:stCondLst>
                              <p:cond delay="2000"/>
                            </p:stCondLst>
                            <p:childTnLst>
                              <p:par>
                                <p:cTn id="9" presetID="22" presetClass="entr" presetSubtype="2" fill="hold" nodeType="afterEffect">
                                  <p:stCondLst>
                                    <p:cond delay="0"/>
                                  </p:stCondLst>
                                  <p:childTnLst>
                                    <p:set>
                                      <p:cBhvr>
                                        <p:cTn id="10" dur="1" fill="hold">
                                          <p:stCondLst>
                                            <p:cond delay="0"/>
                                          </p:stCondLst>
                                        </p:cTn>
                                        <p:tgtEl>
                                          <p:spTgt spid="1095"/>
                                        </p:tgtEl>
                                        <p:attrNameLst>
                                          <p:attrName>style.visibility</p:attrName>
                                        </p:attrNameLst>
                                      </p:cBhvr>
                                      <p:to>
                                        <p:strVal val="visible"/>
                                      </p:to>
                                    </p:set>
                                    <p:animEffect transition="in" filter="wipe(right)">
                                      <p:cBhvr>
                                        <p:cTn id="11" dur="500"/>
                                        <p:tgtEl>
                                          <p:spTgt spid="1095"/>
                                        </p:tgtEl>
                                      </p:cBhvr>
                                    </p:animEffect>
                                  </p:childTnLst>
                                </p:cTn>
                              </p:par>
                              <p:par>
                                <p:cTn id="12" presetID="22" presetClass="entr" presetSubtype="8" fill="hold" nodeType="withEffect">
                                  <p:stCondLst>
                                    <p:cond delay="0"/>
                                  </p:stCondLst>
                                  <p:childTnLst>
                                    <p:set>
                                      <p:cBhvr>
                                        <p:cTn id="13" dur="1" fill="hold">
                                          <p:stCondLst>
                                            <p:cond delay="0"/>
                                          </p:stCondLst>
                                        </p:cTn>
                                        <p:tgtEl>
                                          <p:spTgt spid="1107"/>
                                        </p:tgtEl>
                                        <p:attrNameLst>
                                          <p:attrName>style.visibility</p:attrName>
                                        </p:attrNameLst>
                                      </p:cBhvr>
                                      <p:to>
                                        <p:strVal val="visible"/>
                                      </p:to>
                                    </p:set>
                                    <p:animEffect transition="in" filter="wipe(left)">
                                      <p:cBhvr>
                                        <p:cTn id="14" dur="500"/>
                                        <p:tgtEl>
                                          <p:spTgt spid="1107"/>
                                        </p:tgtEl>
                                      </p:cBhvr>
                                    </p:animEffect>
                                  </p:childTnLst>
                                </p:cTn>
                              </p:par>
                              <p:par>
                                <p:cTn id="15" presetID="22" presetClass="entr" presetSubtype="2" fill="hold" nodeType="withEffect">
                                  <p:stCondLst>
                                    <p:cond delay="0"/>
                                  </p:stCondLst>
                                  <p:childTnLst>
                                    <p:set>
                                      <p:cBhvr>
                                        <p:cTn id="16" dur="1" fill="hold">
                                          <p:stCondLst>
                                            <p:cond delay="0"/>
                                          </p:stCondLst>
                                        </p:cTn>
                                        <p:tgtEl>
                                          <p:spTgt spid="1128"/>
                                        </p:tgtEl>
                                        <p:attrNameLst>
                                          <p:attrName>style.visibility</p:attrName>
                                        </p:attrNameLst>
                                      </p:cBhvr>
                                      <p:to>
                                        <p:strVal val="visible"/>
                                      </p:to>
                                    </p:set>
                                    <p:animEffect transition="in" filter="wipe(right)">
                                      <p:cBhvr>
                                        <p:cTn id="17" dur="500"/>
                                        <p:tgtEl>
                                          <p:spTgt spid="1128"/>
                                        </p:tgtEl>
                                      </p:cBhvr>
                                    </p:animEffect>
                                  </p:childTnLst>
                                </p:cTn>
                              </p:par>
                              <p:par>
                                <p:cTn id="18" presetID="22" presetClass="entr" presetSubtype="8" fill="hold" nodeType="withEffect">
                                  <p:stCondLst>
                                    <p:cond delay="0"/>
                                  </p:stCondLst>
                                  <p:childTnLst>
                                    <p:set>
                                      <p:cBhvr>
                                        <p:cTn id="19" dur="1" fill="hold">
                                          <p:stCondLst>
                                            <p:cond delay="0"/>
                                          </p:stCondLst>
                                        </p:cTn>
                                        <p:tgtEl>
                                          <p:spTgt spid="1131"/>
                                        </p:tgtEl>
                                        <p:attrNameLst>
                                          <p:attrName>style.visibility</p:attrName>
                                        </p:attrNameLst>
                                      </p:cBhvr>
                                      <p:to>
                                        <p:strVal val="visible"/>
                                      </p:to>
                                    </p:set>
                                    <p:animEffect transition="in" filter="wipe(left)">
                                      <p:cBhvr>
                                        <p:cTn id="20" dur="500"/>
                                        <p:tgtEl>
                                          <p:spTgt spid="1131"/>
                                        </p:tgtEl>
                                      </p:cBhvr>
                                    </p:animEffect>
                                  </p:childTnLst>
                                </p:cTn>
                              </p:par>
                            </p:childTnLst>
                          </p:cTn>
                        </p:par>
                        <p:par>
                          <p:cTn id="21" fill="hold" nodeType="afterGroup">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04"/>
                                        </p:tgtEl>
                                        <p:attrNameLst>
                                          <p:attrName>style.visibility</p:attrName>
                                        </p:attrNameLst>
                                      </p:cBhvr>
                                      <p:to>
                                        <p:strVal val="visible"/>
                                      </p:to>
                                    </p:set>
                                    <p:animEffect transition="in" filter="wipe(up)">
                                      <p:cBhvr>
                                        <p:cTn id="24" dur="500"/>
                                        <p:tgtEl>
                                          <p:spTgt spid="1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animBg="1"/>
    </p:bldLst>
  </p:timing>
  <p:txStyles>
    <p:titleStyle>
      <a:lvl1pPr algn="l" rtl="0" eaLnBrk="1" fontAlgn="base" hangingPunct="1">
        <a:spcBef>
          <a:spcPct val="0"/>
        </a:spcBef>
        <a:spcAft>
          <a:spcPct val="0"/>
        </a:spcAft>
        <a:defRPr sz="4000" b="1" kern="1200">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panose="020B0604020202020204" pitchFamily="34" charset="0"/>
        </a:defRPr>
      </a:lvl2pPr>
      <a:lvl3pPr algn="l" rtl="0" eaLnBrk="1" fontAlgn="base" hangingPunct="1">
        <a:spcBef>
          <a:spcPct val="0"/>
        </a:spcBef>
        <a:spcAft>
          <a:spcPct val="0"/>
        </a:spcAft>
        <a:defRPr sz="4000" b="1">
          <a:solidFill>
            <a:srgbClr val="000000"/>
          </a:solidFill>
          <a:latin typeface="Arial" panose="020B0604020202020204" pitchFamily="34" charset="0"/>
        </a:defRPr>
      </a:lvl3pPr>
      <a:lvl4pPr algn="l" rtl="0" eaLnBrk="1" fontAlgn="base" hangingPunct="1">
        <a:spcBef>
          <a:spcPct val="0"/>
        </a:spcBef>
        <a:spcAft>
          <a:spcPct val="0"/>
        </a:spcAft>
        <a:defRPr sz="4000" b="1">
          <a:solidFill>
            <a:srgbClr val="000000"/>
          </a:solidFill>
          <a:latin typeface="Arial" panose="020B0604020202020204" pitchFamily="34" charset="0"/>
        </a:defRPr>
      </a:lvl4pPr>
      <a:lvl5pPr algn="l" rtl="0" eaLnBrk="1" fontAlgn="base" hangingPunct="1">
        <a:spcBef>
          <a:spcPct val="0"/>
        </a:spcBef>
        <a:spcAft>
          <a:spcPct val="0"/>
        </a:spcAft>
        <a:defRPr sz="4000" b="1">
          <a:solidFill>
            <a:srgbClr val="000000"/>
          </a:solidFill>
          <a:latin typeface="Arial" panose="020B0604020202020204" pitchFamily="34" charset="0"/>
        </a:defRPr>
      </a:lvl5pPr>
      <a:lvl6pPr marL="457200" algn="l" rtl="0" eaLnBrk="1" fontAlgn="base" hangingPunct="1">
        <a:spcBef>
          <a:spcPct val="0"/>
        </a:spcBef>
        <a:spcAft>
          <a:spcPct val="0"/>
        </a:spcAft>
        <a:defRPr sz="4000" b="1">
          <a:solidFill>
            <a:srgbClr val="000000"/>
          </a:solidFill>
          <a:latin typeface="Arial" panose="020B0604020202020204" pitchFamily="34" charset="0"/>
        </a:defRPr>
      </a:lvl6pPr>
      <a:lvl7pPr marL="914400" algn="l" rtl="0" eaLnBrk="1" fontAlgn="base" hangingPunct="1">
        <a:spcBef>
          <a:spcPct val="0"/>
        </a:spcBef>
        <a:spcAft>
          <a:spcPct val="0"/>
        </a:spcAft>
        <a:defRPr sz="4000" b="1">
          <a:solidFill>
            <a:srgbClr val="000000"/>
          </a:solidFill>
          <a:latin typeface="Arial" panose="020B0604020202020204" pitchFamily="34" charset="0"/>
        </a:defRPr>
      </a:lvl7pPr>
      <a:lvl8pPr marL="1371600" algn="l" rtl="0" eaLnBrk="1" fontAlgn="base" hangingPunct="1">
        <a:spcBef>
          <a:spcPct val="0"/>
        </a:spcBef>
        <a:spcAft>
          <a:spcPct val="0"/>
        </a:spcAft>
        <a:defRPr sz="4000" b="1">
          <a:solidFill>
            <a:srgbClr val="000000"/>
          </a:solidFill>
          <a:latin typeface="Arial" panose="020B0604020202020204" pitchFamily="34" charset="0"/>
        </a:defRPr>
      </a:lvl8pPr>
      <a:lvl9pPr marL="1828800" algn="l" rtl="0" eaLnBrk="1" fontAlgn="base" hangingPunct="1">
        <a:spcBef>
          <a:spcPct val="0"/>
        </a:spcBef>
        <a:spcAft>
          <a:spcPct val="0"/>
        </a:spcAft>
        <a:defRPr sz="4000" b="1">
          <a:solidFill>
            <a:srgbClr val="000000"/>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67744" y="2743200"/>
            <a:ext cx="6571456" cy="1470025"/>
          </a:xfrm>
        </p:spPr>
        <p:txBody>
          <a:bodyPr/>
          <a:lstStyle/>
          <a:p>
            <a:pPr algn="ctr"/>
            <a:r>
              <a:rPr lang="en-US" altLang="ru-RU" sz="4000" dirty="0" smtClean="0">
                <a:solidFill>
                  <a:schemeClr val="accent1"/>
                </a:solidFill>
                <a:latin typeface="Algerian" panose="04020705040A02060702" pitchFamily="82" charset="0"/>
              </a:rPr>
              <a:t>Healthy food and healthy lifestyle</a:t>
            </a:r>
            <a:endParaRPr lang="en-US" altLang="ru-RU" sz="8000" dirty="0">
              <a:latin typeface="Algerian" panose="04020705040A02060702" pitchFamily="82"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115" y="4183985"/>
            <a:ext cx="3643117" cy="25313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ltLang="ru-RU" dirty="0" smtClean="0">
                <a:latin typeface="Times New Roman" panose="02020603050405020304" pitchFamily="18" charset="0"/>
                <a:cs typeface="Times New Roman" panose="02020603050405020304" pitchFamily="18" charset="0"/>
              </a:rPr>
              <a:t>Healthy way of life </a:t>
            </a:r>
            <a:endParaRPr lang="en-US" altLang="ru-RU" dirty="0">
              <a:latin typeface="Times New Roman" panose="02020603050405020304" pitchFamily="18" charset="0"/>
              <a:cs typeface="Times New Roman" panose="02020603050405020304" pitchFamily="18" charset="0"/>
            </a:endParaRPr>
          </a:p>
        </p:txBody>
      </p:sp>
      <p:grpSp>
        <p:nvGrpSpPr>
          <p:cNvPr id="3" name="Группа 2"/>
          <p:cNvGrpSpPr/>
          <p:nvPr/>
        </p:nvGrpSpPr>
        <p:grpSpPr>
          <a:xfrm>
            <a:off x="1276350" y="1484784"/>
            <a:ext cx="6947346" cy="886073"/>
            <a:chOff x="2089150" y="5085184"/>
            <a:chExt cx="6947346" cy="886073"/>
          </a:xfrm>
        </p:grpSpPr>
        <p:sp>
          <p:nvSpPr>
            <p:cNvPr id="6146" name="AutoShape 2"/>
            <p:cNvSpPr>
              <a:spLocks noChangeArrowheads="1"/>
            </p:cNvSpPr>
            <p:nvPr/>
          </p:nvSpPr>
          <p:spPr bwMode="gray">
            <a:xfrm>
              <a:off x="2089150" y="5085184"/>
              <a:ext cx="6803330" cy="879054"/>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6163" name="Group 19"/>
            <p:cNvGrpSpPr>
              <a:grpSpLocks/>
            </p:cNvGrpSpPr>
            <p:nvPr/>
          </p:nvGrpSpPr>
          <p:grpSpPr bwMode="auto">
            <a:xfrm>
              <a:off x="2247925" y="5229200"/>
              <a:ext cx="523875" cy="527050"/>
              <a:chOff x="1188" y="2532"/>
              <a:chExt cx="330" cy="332"/>
            </a:xfrm>
          </p:grpSpPr>
          <p:sp>
            <p:nvSpPr>
              <p:cNvPr id="6164"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165"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66" name="Text Box 22"/>
            <p:cNvSpPr txBox="1">
              <a:spLocks noChangeArrowheads="1"/>
            </p:cNvSpPr>
            <p:nvPr/>
          </p:nvSpPr>
          <p:spPr bwMode="black">
            <a:xfrm>
              <a:off x="2288679" y="5200625"/>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dirty="0">
                  <a:solidFill>
                    <a:srgbClr val="FFFFFF"/>
                  </a:solidFill>
                  <a:cs typeface="Arial" panose="020B0604020202020204" pitchFamily="34" charset="0"/>
                </a:rPr>
                <a:t>4</a:t>
              </a:r>
            </a:p>
          </p:txBody>
        </p:sp>
        <p:sp>
          <p:nvSpPr>
            <p:cNvPr id="6170" name="Text Box 26"/>
            <p:cNvSpPr txBox="1">
              <a:spLocks noChangeArrowheads="1"/>
            </p:cNvSpPr>
            <p:nvPr/>
          </p:nvSpPr>
          <p:spPr bwMode="gray">
            <a:xfrm>
              <a:off x="2800474" y="5140260"/>
              <a:ext cx="62360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ru-RU" sz="2400" b="1" dirty="0" smtClean="0">
                  <a:latin typeface="Times New Roman" panose="02020603050405020304" pitchFamily="18" charset="0"/>
                  <a:cs typeface="Times New Roman" panose="02020603050405020304" pitchFamily="18" charset="0"/>
                </a:rPr>
                <a:t>Which parts of human body can suffer from TV and computer?</a:t>
              </a:r>
              <a:endParaRPr lang="en-US" altLang="ru-RU" sz="2400" b="1" dirty="0">
                <a:latin typeface="Times New Roman" panose="02020603050405020304" pitchFamily="18" charset="0"/>
                <a:cs typeface="Times New Roman" panose="02020603050405020304" pitchFamily="18" charset="0"/>
              </a:endParaRPr>
            </a:p>
          </p:txBody>
        </p:sp>
      </p:gr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443426"/>
            <a:ext cx="3286034" cy="3286034"/>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2468434"/>
            <a:ext cx="3169040" cy="2112694"/>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4739" y="4095963"/>
            <a:ext cx="3823541" cy="2546478"/>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5889" y="4537416"/>
            <a:ext cx="2228850" cy="2105025"/>
          </a:xfrm>
          <a:prstGeom prst="rect">
            <a:avLst/>
          </a:prstGeom>
        </p:spPr>
      </p:pic>
    </p:spTree>
    <p:extLst>
      <p:ext uri="{BB962C8B-B14F-4D97-AF65-F5344CB8AC3E}">
        <p14:creationId xmlns:p14="http://schemas.microsoft.com/office/powerpoint/2010/main" val="1350303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ltLang="ru-RU" dirty="0" smtClean="0">
                <a:latin typeface="Times New Roman" panose="02020603050405020304" pitchFamily="18" charset="0"/>
                <a:cs typeface="Times New Roman" panose="02020603050405020304" pitchFamily="18" charset="0"/>
              </a:rPr>
              <a:t>Healthy way of life </a:t>
            </a:r>
            <a:endParaRPr lang="en-US" altLang="ru-RU" dirty="0">
              <a:latin typeface="Times New Roman" panose="02020603050405020304" pitchFamily="18" charset="0"/>
              <a:cs typeface="Times New Roman" panose="02020603050405020304" pitchFamily="18" charset="0"/>
            </a:endParaRPr>
          </a:p>
        </p:txBody>
      </p:sp>
      <p:sp>
        <p:nvSpPr>
          <p:cNvPr id="6162" name="Text Box 18"/>
          <p:cNvSpPr txBox="1">
            <a:spLocks noChangeArrowheads="1"/>
          </p:cNvSpPr>
          <p:nvPr/>
        </p:nvSpPr>
        <p:spPr bwMode="black">
          <a:xfrm>
            <a:off x="2063750" y="4573588"/>
            <a:ext cx="314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a:solidFill>
                  <a:srgbClr val="FFFFFF"/>
                </a:solidFill>
                <a:cs typeface="Arial" panose="020B0604020202020204" pitchFamily="34" charset="0"/>
              </a:rPr>
              <a:t>3</a:t>
            </a:r>
          </a:p>
        </p:txBody>
      </p:sp>
      <p:grpSp>
        <p:nvGrpSpPr>
          <p:cNvPr id="2" name="Группа 1"/>
          <p:cNvGrpSpPr/>
          <p:nvPr/>
        </p:nvGrpSpPr>
        <p:grpSpPr>
          <a:xfrm>
            <a:off x="1151112" y="1556792"/>
            <a:ext cx="7992888" cy="584775"/>
            <a:chOff x="1403648" y="5420231"/>
            <a:chExt cx="7992888" cy="584775"/>
          </a:xfrm>
        </p:grpSpPr>
        <p:sp>
          <p:nvSpPr>
            <p:cNvPr id="6146" name="AutoShape 2"/>
            <p:cNvSpPr>
              <a:spLocks noChangeArrowheads="1"/>
            </p:cNvSpPr>
            <p:nvPr/>
          </p:nvSpPr>
          <p:spPr bwMode="gray">
            <a:xfrm>
              <a:off x="1403648" y="5461000"/>
              <a:ext cx="7740352"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6163" name="Group 19"/>
            <p:cNvGrpSpPr>
              <a:grpSpLocks/>
            </p:cNvGrpSpPr>
            <p:nvPr/>
          </p:nvGrpSpPr>
          <p:grpSpPr bwMode="auto">
            <a:xfrm>
              <a:off x="1403648" y="5461000"/>
              <a:ext cx="523875" cy="527050"/>
              <a:chOff x="1188" y="2532"/>
              <a:chExt cx="330" cy="332"/>
            </a:xfrm>
          </p:grpSpPr>
          <p:sp>
            <p:nvSpPr>
              <p:cNvPr id="6164"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165"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66" name="Text Box 22"/>
            <p:cNvSpPr txBox="1">
              <a:spLocks noChangeArrowheads="1"/>
            </p:cNvSpPr>
            <p:nvPr/>
          </p:nvSpPr>
          <p:spPr bwMode="black">
            <a:xfrm>
              <a:off x="1475656" y="5420231"/>
              <a:ext cx="327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dirty="0" smtClean="0">
                  <a:solidFill>
                    <a:srgbClr val="FFFFFF"/>
                  </a:solidFill>
                  <a:cs typeface="Arial" panose="020B0604020202020204" pitchFamily="34" charset="0"/>
                </a:rPr>
                <a:t>5</a:t>
              </a:r>
              <a:endParaRPr lang="en-US" altLang="ru-RU" sz="3200" b="1" i="1" dirty="0">
                <a:solidFill>
                  <a:srgbClr val="FFFFFF"/>
                </a:solidFill>
                <a:cs typeface="Arial" panose="020B0604020202020204" pitchFamily="34" charset="0"/>
              </a:endParaRPr>
            </a:p>
          </p:txBody>
        </p:sp>
        <p:sp>
          <p:nvSpPr>
            <p:cNvPr id="6170" name="Text Box 26"/>
            <p:cNvSpPr txBox="1">
              <a:spLocks noChangeArrowheads="1"/>
            </p:cNvSpPr>
            <p:nvPr/>
          </p:nvSpPr>
          <p:spPr bwMode="gray">
            <a:xfrm>
              <a:off x="1846253" y="5481509"/>
              <a:ext cx="75502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ru-RU" sz="2400" b="1" dirty="0" smtClean="0">
                  <a:latin typeface="Times New Roman" panose="02020603050405020304" pitchFamily="18" charset="0"/>
                  <a:cs typeface="Times New Roman" panose="02020603050405020304" pitchFamily="18" charset="0"/>
                </a:rPr>
                <a:t>What should we start our day with to be healthy?</a:t>
              </a:r>
              <a:endParaRPr lang="en-US" altLang="ru-RU" sz="2400" b="1" dirty="0">
                <a:latin typeface="Times New Roman" panose="02020603050405020304" pitchFamily="18" charset="0"/>
                <a:cs typeface="Times New Roman" panose="02020603050405020304" pitchFamily="18" charset="0"/>
              </a:endParaRPr>
            </a:p>
          </p:txBody>
        </p:sp>
      </p:gr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082" y="2205365"/>
            <a:ext cx="3676910" cy="2447771"/>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222" y="2142653"/>
            <a:ext cx="2955219" cy="1970146"/>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4154653"/>
            <a:ext cx="4128361" cy="2734368"/>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688" y="4725144"/>
            <a:ext cx="2651204" cy="1944216"/>
          </a:xfrm>
          <a:prstGeom prst="rect">
            <a:avLst/>
          </a:prstGeom>
        </p:spPr>
      </p:pic>
    </p:spTree>
    <p:extLst>
      <p:ext uri="{BB962C8B-B14F-4D97-AF65-F5344CB8AC3E}">
        <p14:creationId xmlns:p14="http://schemas.microsoft.com/office/powerpoint/2010/main" val="130607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bwMode="black">
          <a:xfrm>
            <a:off x="1120028" y="1844824"/>
            <a:ext cx="8025098" cy="3404146"/>
          </a:xfrm>
        </p:spPr>
        <p:txBody>
          <a:bodyPr/>
          <a:lstStyle/>
          <a:p>
            <a:pPr marL="457200" indent="-457200">
              <a:buSzPct val="90000"/>
              <a:buFont typeface="+mj-lt"/>
              <a:buAutoNum type="arabicPeriod"/>
            </a:pPr>
            <a:r>
              <a:rPr lang="en-US" altLang="ru-RU" sz="2400" dirty="0" smtClean="0">
                <a:latin typeface="Times New Roman" panose="02020603050405020304" pitchFamily="18" charset="0"/>
                <a:cs typeface="Times New Roman" panose="02020603050405020304" pitchFamily="18" charset="0"/>
              </a:rPr>
              <a:t>To make this dish you need  </a:t>
            </a:r>
            <a:r>
              <a:rPr lang="en-US" altLang="ru-RU" sz="2400" b="1" dirty="0" smtClean="0">
                <a:solidFill>
                  <a:srgbClr val="FF0000"/>
                </a:solidFill>
                <a:latin typeface="Times New Roman" panose="02020603050405020304" pitchFamily="18" charset="0"/>
                <a:cs typeface="Times New Roman" panose="02020603050405020304" pitchFamily="18" charset="0"/>
              </a:rPr>
              <a:t>some</a:t>
            </a:r>
            <a:r>
              <a:rPr lang="en-US" altLang="ru-RU" sz="2400" dirty="0" smtClean="0">
                <a:latin typeface="Times New Roman" panose="02020603050405020304" pitchFamily="18" charset="0"/>
                <a:cs typeface="Times New Roman" panose="02020603050405020304" pitchFamily="18" charset="0"/>
              </a:rPr>
              <a:t>  tomatoes, </a:t>
            </a:r>
            <a:r>
              <a:rPr lang="en-US" altLang="ru-RU" sz="2400" b="1" dirty="0" smtClean="0">
                <a:solidFill>
                  <a:srgbClr val="FF0000"/>
                </a:solidFill>
                <a:latin typeface="Times New Roman" panose="02020603050405020304" pitchFamily="18" charset="0"/>
                <a:cs typeface="Times New Roman" panose="02020603050405020304" pitchFamily="18" charset="0"/>
              </a:rPr>
              <a:t>some</a:t>
            </a:r>
            <a:r>
              <a:rPr lang="en-US" altLang="ru-RU" sz="2400" dirty="0" smtClean="0">
                <a:latin typeface="Times New Roman" panose="02020603050405020304" pitchFamily="18" charset="0"/>
                <a:cs typeface="Times New Roman" panose="02020603050405020304" pitchFamily="18" charset="0"/>
              </a:rPr>
              <a:t>   eggs and   </a:t>
            </a:r>
            <a:r>
              <a:rPr lang="en-US" altLang="ru-RU" sz="2400" b="1" dirty="0" smtClean="0">
                <a:solidFill>
                  <a:srgbClr val="FF0000"/>
                </a:solidFill>
                <a:latin typeface="Times New Roman" panose="02020603050405020304" pitchFamily="18" charset="0"/>
                <a:cs typeface="Times New Roman" panose="02020603050405020304" pitchFamily="18" charset="0"/>
              </a:rPr>
              <a:t>some</a:t>
            </a:r>
            <a:r>
              <a:rPr lang="en-US" altLang="ru-RU" sz="2400" dirty="0" smtClean="0">
                <a:latin typeface="Times New Roman" panose="02020603050405020304" pitchFamily="18" charset="0"/>
                <a:cs typeface="Times New Roman" panose="02020603050405020304" pitchFamily="18" charset="0"/>
              </a:rPr>
              <a:t>   olive oil.</a:t>
            </a:r>
            <a:endParaRPr lang="en-US" altLang="ru-RU" sz="2400" dirty="0">
              <a:latin typeface="Times New Roman" panose="02020603050405020304" pitchFamily="18" charset="0"/>
              <a:cs typeface="Times New Roman" panose="02020603050405020304" pitchFamily="18" charset="0"/>
            </a:endParaRPr>
          </a:p>
          <a:p>
            <a:pPr marL="457200" indent="-457200">
              <a:buSzPct val="90000"/>
              <a:buFont typeface="+mj-lt"/>
              <a:buAutoNum type="arabicPeriod"/>
            </a:pPr>
            <a:r>
              <a:rPr lang="en-US" altLang="ru-RU" sz="2400" dirty="0" smtClean="0">
                <a:latin typeface="Times New Roman" panose="02020603050405020304" pitchFamily="18" charset="0"/>
                <a:cs typeface="Times New Roman" panose="02020603050405020304" pitchFamily="18" charset="0"/>
              </a:rPr>
              <a:t>We need to go to the supermarket</a:t>
            </a:r>
            <a:r>
              <a:rPr lang="ru-RU" altLang="ru-RU" sz="2400" dirty="0" smtClean="0">
                <a:latin typeface="Times New Roman" panose="02020603050405020304" pitchFamily="18" charset="0"/>
                <a:cs typeface="Times New Roman" panose="02020603050405020304" pitchFamily="18" charset="0"/>
              </a:rPr>
              <a:t>;</a:t>
            </a:r>
            <a:r>
              <a:rPr lang="en-US" altLang="ru-RU" sz="2400" dirty="0" smtClean="0">
                <a:latin typeface="Times New Roman" panose="02020603050405020304" pitchFamily="18" charset="0"/>
                <a:cs typeface="Times New Roman" panose="02020603050405020304" pitchFamily="18" charset="0"/>
              </a:rPr>
              <a:t> we haven`t got   </a:t>
            </a:r>
            <a:r>
              <a:rPr lang="en-US" altLang="ru-RU" sz="2400" b="1" dirty="0" smtClean="0">
                <a:solidFill>
                  <a:srgbClr val="FF0000"/>
                </a:solidFill>
                <a:latin typeface="Times New Roman" panose="02020603050405020304" pitchFamily="18" charset="0"/>
                <a:cs typeface="Times New Roman" panose="02020603050405020304" pitchFamily="18" charset="0"/>
              </a:rPr>
              <a:t>any</a:t>
            </a:r>
            <a:r>
              <a:rPr lang="en-US" altLang="ru-RU" sz="2400" dirty="0" smtClean="0">
                <a:latin typeface="Times New Roman" panose="02020603050405020304" pitchFamily="18" charset="0"/>
                <a:cs typeface="Times New Roman" panose="02020603050405020304" pitchFamily="18" charset="0"/>
              </a:rPr>
              <a:t>  bread.</a:t>
            </a:r>
          </a:p>
          <a:p>
            <a:pPr marL="457200" indent="-457200">
              <a:buSzPct val="90000"/>
              <a:buFont typeface="+mj-lt"/>
              <a:buAutoNum type="arabicPeriod"/>
            </a:pPr>
            <a:r>
              <a:rPr lang="en-US" altLang="ru-RU" sz="2400" dirty="0" smtClean="0">
                <a:latin typeface="Times New Roman" panose="02020603050405020304" pitchFamily="18" charset="0"/>
                <a:cs typeface="Times New Roman" panose="02020603050405020304" pitchFamily="18" charset="0"/>
              </a:rPr>
              <a:t>Are there   </a:t>
            </a:r>
            <a:r>
              <a:rPr lang="en-US" altLang="ru-RU" sz="2400" b="1" dirty="0" smtClean="0">
                <a:solidFill>
                  <a:srgbClr val="FF0000"/>
                </a:solidFill>
                <a:latin typeface="Times New Roman" panose="02020603050405020304" pitchFamily="18" charset="0"/>
                <a:cs typeface="Times New Roman" panose="02020603050405020304" pitchFamily="18" charset="0"/>
              </a:rPr>
              <a:t>any</a:t>
            </a:r>
            <a:r>
              <a:rPr lang="en-US" altLang="ru-RU" sz="2400" dirty="0" smtClean="0">
                <a:latin typeface="Times New Roman" panose="02020603050405020304" pitchFamily="18" charset="0"/>
                <a:cs typeface="Times New Roman" panose="02020603050405020304" pitchFamily="18" charset="0"/>
              </a:rPr>
              <a:t>     tomatoes in the fridge?</a:t>
            </a:r>
          </a:p>
          <a:p>
            <a:pPr marL="457200" indent="-457200">
              <a:buSzPct val="90000"/>
              <a:buFont typeface="+mj-lt"/>
              <a:buAutoNum type="arabicPeriod"/>
            </a:pPr>
            <a:r>
              <a:rPr lang="en-US" altLang="ru-RU" sz="2400" dirty="0" smtClean="0">
                <a:latin typeface="Times New Roman" panose="02020603050405020304" pitchFamily="18" charset="0"/>
                <a:cs typeface="Times New Roman" panose="02020603050405020304" pitchFamily="18" charset="0"/>
              </a:rPr>
              <a:t>We have got    </a:t>
            </a:r>
            <a:r>
              <a:rPr lang="en-US" altLang="ru-RU" sz="2400" b="1" dirty="0" smtClean="0">
                <a:solidFill>
                  <a:srgbClr val="FF0000"/>
                </a:solidFill>
                <a:latin typeface="Times New Roman" panose="02020603050405020304" pitchFamily="18" charset="0"/>
                <a:cs typeface="Times New Roman" panose="02020603050405020304" pitchFamily="18" charset="0"/>
              </a:rPr>
              <a:t>some</a:t>
            </a:r>
            <a:r>
              <a:rPr lang="en-US" altLang="ru-RU" sz="2400" dirty="0" smtClean="0">
                <a:latin typeface="Times New Roman" panose="02020603050405020304" pitchFamily="18" charset="0"/>
                <a:cs typeface="Times New Roman" panose="02020603050405020304" pitchFamily="18" charset="0"/>
              </a:rPr>
              <a:t>    potatoes. Don`t buy    </a:t>
            </a:r>
            <a:r>
              <a:rPr lang="en-US" altLang="ru-RU" sz="2400" b="1" dirty="0" smtClean="0">
                <a:solidFill>
                  <a:srgbClr val="FF0000"/>
                </a:solidFill>
                <a:latin typeface="Times New Roman" panose="02020603050405020304" pitchFamily="18" charset="0"/>
                <a:cs typeface="Times New Roman" panose="02020603050405020304" pitchFamily="18" charset="0"/>
              </a:rPr>
              <a:t>many</a:t>
            </a:r>
            <a:r>
              <a:rPr lang="en-US" altLang="ru-RU" sz="2400" dirty="0" smtClean="0">
                <a:latin typeface="Times New Roman" panose="02020603050405020304" pitchFamily="18" charset="0"/>
                <a:cs typeface="Times New Roman" panose="02020603050405020304" pitchFamily="18" charset="0"/>
              </a:rPr>
              <a:t>  .</a:t>
            </a:r>
          </a:p>
          <a:p>
            <a:pPr marL="457200" indent="-457200">
              <a:buSzPct val="90000"/>
              <a:buFont typeface="+mj-lt"/>
              <a:buAutoNum type="arabicPeriod"/>
            </a:pPr>
            <a:r>
              <a:rPr lang="en-US" altLang="ru-RU" sz="2400" dirty="0" smtClean="0">
                <a:latin typeface="Times New Roman" panose="02020603050405020304" pitchFamily="18" charset="0"/>
                <a:cs typeface="Times New Roman" panose="02020603050405020304" pitchFamily="18" charset="0"/>
              </a:rPr>
              <a:t>Do we need    </a:t>
            </a:r>
            <a:r>
              <a:rPr lang="en-US" altLang="ru-RU" sz="2400" b="1" dirty="0" smtClean="0">
                <a:solidFill>
                  <a:srgbClr val="FF0000"/>
                </a:solidFill>
                <a:latin typeface="Times New Roman" panose="02020603050405020304" pitchFamily="18" charset="0"/>
                <a:cs typeface="Times New Roman" panose="02020603050405020304" pitchFamily="18" charset="0"/>
              </a:rPr>
              <a:t>much</a:t>
            </a:r>
            <a:r>
              <a:rPr lang="en-US" altLang="ru-RU" sz="2400" dirty="0" smtClean="0">
                <a:latin typeface="Times New Roman" panose="02020603050405020304" pitchFamily="18" charset="0"/>
                <a:cs typeface="Times New Roman" panose="02020603050405020304" pitchFamily="18" charset="0"/>
              </a:rPr>
              <a:t>   olive oil?</a:t>
            </a:r>
          </a:p>
          <a:p>
            <a:pPr marL="0" indent="0">
              <a:buSzPct val="90000"/>
              <a:buNone/>
            </a:pPr>
            <a:endParaRPr lang="en-US" altLang="ru-RU" sz="2400" dirty="0">
              <a:latin typeface="Times New Roman" panose="02020603050405020304" pitchFamily="18" charset="0"/>
              <a:cs typeface="Times New Roman" panose="02020603050405020304" pitchFamily="18" charset="0"/>
            </a:endParaRPr>
          </a:p>
        </p:txBody>
      </p:sp>
      <p:sp>
        <p:nvSpPr>
          <p:cNvPr id="7175" name="Rectangle 7"/>
          <p:cNvSpPr>
            <a:spLocks noGrp="1" noChangeArrowheads="1"/>
          </p:cNvSpPr>
          <p:nvPr>
            <p:ph type="title"/>
          </p:nvPr>
        </p:nvSpPr>
        <p:spPr>
          <a:xfrm>
            <a:off x="1118902" y="505457"/>
            <a:ext cx="6984776" cy="762000"/>
          </a:xfrm>
        </p:spPr>
        <p:txBody>
          <a:bodyPr/>
          <a:lstStyle/>
          <a:p>
            <a:r>
              <a:rPr lang="en-US" altLang="ru-RU" sz="2800" dirty="0" smtClean="0">
                <a:latin typeface="Times New Roman" panose="02020603050405020304" pitchFamily="18" charset="0"/>
                <a:cs typeface="Times New Roman" panose="02020603050405020304" pitchFamily="18" charset="0"/>
              </a:rPr>
              <a:t>Grammar practice </a:t>
            </a:r>
            <a:br>
              <a:rPr lang="en-US" altLang="ru-RU" sz="2800" dirty="0" smtClean="0">
                <a:latin typeface="Times New Roman" panose="02020603050405020304" pitchFamily="18" charset="0"/>
                <a:cs typeface="Times New Roman" panose="02020603050405020304" pitchFamily="18" charset="0"/>
              </a:rPr>
            </a:br>
            <a:r>
              <a:rPr lang="en-US" altLang="ru-RU" sz="2800" dirty="0" smtClean="0">
                <a:latin typeface="Times New Roman" panose="02020603050405020304" pitchFamily="18" charset="0"/>
                <a:cs typeface="Times New Roman" panose="02020603050405020304" pitchFamily="18" charset="0"/>
              </a:rPr>
              <a:t>Complete the sentence using some/any/much/many </a:t>
            </a:r>
            <a:endParaRPr lang="en-US" altLang="ru-RU" sz="2800" dirty="0">
              <a:latin typeface="Times New Roman" panose="02020603050405020304" pitchFamily="18" charset="0"/>
              <a:cs typeface="Times New Roman" panose="02020603050405020304" pitchFamily="18" charset="0"/>
            </a:endParaRPr>
          </a:p>
        </p:txBody>
      </p:sp>
      <p:sp>
        <p:nvSpPr>
          <p:cNvPr id="2" name="Скругленный прямоугольник 1"/>
          <p:cNvSpPr/>
          <p:nvPr/>
        </p:nvSpPr>
        <p:spPr>
          <a:xfrm>
            <a:off x="5076056" y="1988840"/>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7215131" y="1973407"/>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2233383" y="2348880"/>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p:cNvSpPr/>
          <p:nvPr/>
        </p:nvSpPr>
        <p:spPr>
          <a:xfrm>
            <a:off x="7851399" y="2781706"/>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3439662" y="4044822"/>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2950790" y="3569693"/>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кругленный прямоугольник 10"/>
          <p:cNvSpPr/>
          <p:nvPr/>
        </p:nvSpPr>
        <p:spPr>
          <a:xfrm>
            <a:off x="7092280" y="4044822"/>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3382838" y="4435092"/>
            <a:ext cx="86409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sp>
        <p:nvSpPr>
          <p:cNvPr id="6" name="Объект 5"/>
          <p:cNvSpPr>
            <a:spLocks noGrp="1"/>
          </p:cNvSpPr>
          <p:nvPr>
            <p:ph idx="1"/>
          </p:nvPr>
        </p:nvSpPr>
        <p:spPr/>
        <p:txBody>
          <a:bodyPr/>
          <a:lstStyle/>
          <a:p>
            <a:pPr marL="0" indent="0" algn="ctr">
              <a:buNone/>
            </a:pPr>
            <a:r>
              <a:rPr lang="en-US" sz="3600" dirty="0">
                <a:latin typeface="Times New Roman" panose="02020603050405020304" pitchFamily="18" charset="0"/>
                <a:cs typeface="Times New Roman" panose="02020603050405020304" pitchFamily="18" charset="0"/>
              </a:rPr>
              <a:t>w</a:t>
            </a:r>
            <a:r>
              <a:rPr lang="en-US" sz="3600" dirty="0" smtClean="0">
                <a:latin typeface="Times New Roman" panose="02020603050405020304" pitchFamily="18" charset="0"/>
                <a:cs typeface="Times New Roman" panose="02020603050405020304" pitchFamily="18" charset="0"/>
              </a:rPr>
              <a:t>ealth, is, good, above, health</a:t>
            </a:r>
          </a:p>
          <a:p>
            <a:pPr marL="0" indent="0" algn="ctr">
              <a:buNone/>
            </a:pPr>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Good health is above wealth. </a:t>
            </a:r>
            <a:endParaRPr lang="ru-RU" sz="40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235" y="2800897"/>
            <a:ext cx="1848609" cy="2072432"/>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350" y="2917131"/>
            <a:ext cx="3800929" cy="3800929"/>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852" y="2917131"/>
            <a:ext cx="2399028" cy="1744747"/>
          </a:xfrm>
          <a:prstGeom prst="rect">
            <a:avLst/>
          </a:prstGeom>
        </p:spPr>
      </p:pic>
    </p:spTree>
    <p:extLst>
      <p:ext uri="{BB962C8B-B14F-4D97-AF65-F5344CB8AC3E}">
        <p14:creationId xmlns:p14="http://schemas.microsoft.com/office/powerpoint/2010/main" val="21950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en-US" dirty="0">
                <a:latin typeface="Times New Roman" panose="02020603050405020304" pitchFamily="18" charset="0"/>
                <a:cs typeface="Times New Roman" panose="02020603050405020304" pitchFamily="18" charset="0"/>
              </a:rPr>
              <a:t>h</a:t>
            </a:r>
            <a:r>
              <a:rPr lang="en-US" dirty="0" smtClean="0">
                <a:latin typeface="Times New Roman" panose="02020603050405020304" pitchFamily="18" charset="0"/>
                <a:cs typeface="Times New Roman" panose="02020603050405020304" pitchFamily="18" charset="0"/>
              </a:rPr>
              <a:t>ealthy, fit, food, to, eat, keep</a:t>
            </a:r>
          </a:p>
          <a:p>
            <a:pPr marL="0" indent="0" algn="ctr">
              <a:buNone/>
            </a:pPr>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healthy food to keep fit </a:t>
            </a:r>
            <a:endParaRPr lang="en-US" sz="40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p:txBody>
      </p:sp>
      <p:sp>
        <p:nvSpPr>
          <p:cNvPr id="4" name="Заголовок 4"/>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3064184"/>
            <a:ext cx="5144616" cy="3429744"/>
          </a:xfrm>
          <a:prstGeom prst="rect">
            <a:avLst/>
          </a:prstGeom>
        </p:spPr>
      </p:pic>
    </p:spTree>
    <p:extLst>
      <p:ext uri="{BB962C8B-B14F-4D97-AF65-F5344CB8AC3E}">
        <p14:creationId xmlns:p14="http://schemas.microsoft.com/office/powerpoint/2010/main" val="6155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sp>
        <p:nvSpPr>
          <p:cNvPr id="3" name="Объект 2"/>
          <p:cNvSpPr>
            <a:spLocks noGrp="1"/>
          </p:cNvSpPr>
          <p:nvPr>
            <p:ph idx="1"/>
          </p:nvPr>
        </p:nvSpPr>
        <p:spPr/>
        <p:txBody>
          <a:bodyPr/>
          <a:lstStyle/>
          <a:p>
            <a:pPr marL="0" indent="0" algn="ctr">
              <a:buNone/>
            </a:pPr>
            <a:r>
              <a:rPr lang="en-US" sz="3600" dirty="0">
                <a:latin typeface="Times New Roman" panose="02020603050405020304" pitchFamily="18" charset="0"/>
                <a:cs typeface="Times New Roman" panose="02020603050405020304" pitchFamily="18" charset="0"/>
              </a:rPr>
              <a:t>b</a:t>
            </a:r>
            <a:r>
              <a:rPr lang="en-US" sz="3600" dirty="0" smtClean="0">
                <a:latin typeface="Times New Roman" panose="02020603050405020304" pitchFamily="18" charset="0"/>
                <a:cs typeface="Times New Roman" panose="02020603050405020304" pitchFamily="18" charset="0"/>
              </a:rPr>
              <a:t>e, take, a, shower, cool, to, healthy</a:t>
            </a:r>
          </a:p>
          <a:p>
            <a:pPr marL="0" indent="0" algn="ctr">
              <a:buNone/>
            </a:pPr>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Take a cool shower to be </a:t>
            </a:r>
            <a:r>
              <a:rPr lang="en-US" sz="40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healthy</a:t>
            </a:r>
            <a:endParaRPr lang="ru-RU" sz="40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buNone/>
            </a:pPr>
            <a:endParaRPr lang="ru-RU" sz="3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2852936"/>
            <a:ext cx="2790458" cy="3832870"/>
          </a:xfrm>
          <a:prstGeom prst="rect">
            <a:avLst/>
          </a:prstGeom>
        </p:spPr>
      </p:pic>
    </p:spTree>
    <p:extLst>
      <p:ext uri="{BB962C8B-B14F-4D97-AF65-F5344CB8AC3E}">
        <p14:creationId xmlns:p14="http://schemas.microsoft.com/office/powerpoint/2010/main" val="201529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sp>
        <p:nvSpPr>
          <p:cNvPr id="3" name="Объект 2"/>
          <p:cNvSpPr>
            <a:spLocks noGrp="1"/>
          </p:cNvSpPr>
          <p:nvPr>
            <p:ph idx="1"/>
          </p:nvPr>
        </p:nvSpPr>
        <p:spPr/>
        <p:txBody>
          <a:bodyPr/>
          <a:lstStyle/>
          <a:p>
            <a:pPr marL="0" indent="0">
              <a:buNone/>
            </a:pPr>
            <a:r>
              <a:rPr lang="en-US" dirty="0" smtClean="0"/>
              <a:t>Your, eat, wash, hands, before, you</a:t>
            </a:r>
          </a:p>
          <a:p>
            <a:pPr marL="0" indent="0">
              <a:buNone/>
            </a:pPr>
            <a:r>
              <a:rPr lang="en-US" sz="3600" b="1" dirty="0" smtClean="0">
                <a:solidFill>
                  <a:srgbClr val="FE5C02"/>
                </a:solidFill>
                <a:effectLst>
                  <a:outerShdw blurRad="38100" dist="38100" dir="2700000" algn="tl">
                    <a:srgbClr val="000000">
                      <a:alpha val="43137"/>
                    </a:srgbClr>
                  </a:outerShdw>
                </a:effectLst>
              </a:rPr>
              <a:t>Wash your hands before you eat</a:t>
            </a:r>
            <a:endParaRPr lang="ru-RU" sz="3600" b="1" dirty="0">
              <a:solidFill>
                <a:srgbClr val="FE5C02"/>
              </a:solidFill>
              <a:effectLst>
                <a:outerShdw blurRad="38100" dist="38100" dir="2700000" algn="tl">
                  <a:srgbClr val="000000">
                    <a:alpha val="43137"/>
                  </a:srgbClr>
                </a:outerShdw>
              </a:effectLst>
            </a:endParaRPr>
          </a:p>
          <a:p>
            <a:pPr marL="0" indent="0">
              <a:buNone/>
            </a:pP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387" y="3007580"/>
            <a:ext cx="3762375" cy="3857625"/>
          </a:xfrm>
          <a:prstGeom prst="rect">
            <a:avLst/>
          </a:prstGeom>
        </p:spPr>
      </p:pic>
    </p:spTree>
    <p:extLst>
      <p:ext uri="{BB962C8B-B14F-4D97-AF65-F5344CB8AC3E}">
        <p14:creationId xmlns:p14="http://schemas.microsoft.com/office/powerpoint/2010/main" val="16708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sp>
        <p:nvSpPr>
          <p:cNvPr id="3" name="Объект 2"/>
          <p:cNvSpPr>
            <a:spLocks noGrp="1"/>
          </p:cNvSpPr>
          <p:nvPr>
            <p:ph idx="1"/>
          </p:nvPr>
        </p:nvSpPr>
        <p:spPr>
          <a:xfrm>
            <a:off x="1043608" y="1600200"/>
            <a:ext cx="8100392" cy="4525963"/>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Sweets, are, too, bad, many, teeth, for, your</a:t>
            </a:r>
          </a:p>
          <a:p>
            <a:pPr marL="0" indent="0" algn="ctr">
              <a:buNone/>
            </a:pPr>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Too </a:t>
            </a:r>
            <a:r>
              <a:rPr lang="en-US" sz="36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many </a:t>
            </a:r>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sweets are bad for your teeth </a:t>
            </a:r>
            <a:endParaRPr lang="ru-RU" sz="36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3600493"/>
            <a:ext cx="4875076" cy="3229738"/>
          </a:xfrm>
          <a:prstGeom prst="rect">
            <a:avLst/>
          </a:prstGeom>
        </p:spPr>
      </p:pic>
    </p:spTree>
    <p:extLst>
      <p:ext uri="{BB962C8B-B14F-4D97-AF65-F5344CB8AC3E}">
        <p14:creationId xmlns:p14="http://schemas.microsoft.com/office/powerpoint/2010/main" val="302526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latin typeface="Times New Roman" panose="02020603050405020304" pitchFamily="18" charset="0"/>
                <a:cs typeface="Times New Roman" panose="02020603050405020304" pitchFamily="18" charset="0"/>
              </a:rPr>
              <a:t>Put the words in the logical order</a:t>
            </a:r>
            <a:endParaRPr lang="ru-RU" dirty="0"/>
          </a:p>
        </p:txBody>
      </p:sp>
      <p:sp>
        <p:nvSpPr>
          <p:cNvPr id="3" name="Объект 2"/>
          <p:cNvSpPr>
            <a:spLocks noGrp="1"/>
          </p:cNvSpPr>
          <p:nvPr>
            <p:ph idx="1"/>
          </p:nvPr>
        </p:nvSpPr>
        <p:spPr>
          <a:xfrm>
            <a:off x="1276350" y="1484784"/>
            <a:ext cx="7867650" cy="4525963"/>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A, away, apple, an, keeps, a doctor, day</a:t>
            </a:r>
          </a:p>
          <a:p>
            <a:pPr marL="0" indent="0" algn="ctr">
              <a:buNone/>
            </a:pPr>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 apple a day keeps </a:t>
            </a:r>
            <a:r>
              <a:rPr lang="en-US" sz="36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doctor away  </a:t>
            </a:r>
            <a:endParaRPr lang="ru-RU" sz="36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buNone/>
            </a:pP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3212976"/>
            <a:ext cx="5500340" cy="3573016"/>
          </a:xfrm>
          <a:prstGeom prst="rect">
            <a:avLst/>
          </a:prstGeom>
        </p:spPr>
      </p:pic>
    </p:spTree>
    <p:extLst>
      <p:ext uri="{BB962C8B-B14F-4D97-AF65-F5344CB8AC3E}">
        <p14:creationId xmlns:p14="http://schemas.microsoft.com/office/powerpoint/2010/main" val="14755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259632" y="404664"/>
            <a:ext cx="6496050" cy="762000"/>
          </a:xfrm>
        </p:spPr>
        <p:txBody>
          <a:bodyPr/>
          <a:lstStyle/>
          <a:p>
            <a:pPr algn="ctr"/>
            <a:r>
              <a:rPr lang="en-US" dirty="0" smtClean="0">
                <a:latin typeface="Times New Roman" panose="02020603050405020304" pitchFamily="18" charset="0"/>
                <a:cs typeface="Times New Roman" panose="02020603050405020304" pitchFamily="18" charset="0"/>
              </a:rPr>
              <a:t>Healthy food will make you smile</a:t>
            </a:r>
            <a:endParaRPr lang="ru-RU" dirty="0">
              <a:latin typeface="Times New Roman" panose="02020603050405020304" pitchFamily="18" charset="0"/>
              <a:cs typeface="Times New Roman" panose="02020603050405020304" pitchFamily="18" charset="0"/>
            </a:endParaRPr>
          </a:p>
        </p:txBody>
      </p:sp>
      <p:pic>
        <p:nvPicPr>
          <p:cNvPr id="8" name="Children's Song 'Healthy Food Will Make you Smile!' with Animation and Sing Along Lyric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7426" y="1383487"/>
            <a:ext cx="7299350" cy="5474513"/>
          </a:xfrm>
          <a:prstGeom prst="rect">
            <a:avLst/>
          </a:prstGeom>
        </p:spPr>
      </p:pic>
    </p:spTree>
    <p:extLst>
      <p:ext uri="{BB962C8B-B14F-4D97-AF65-F5344CB8AC3E}">
        <p14:creationId xmlns:p14="http://schemas.microsoft.com/office/powerpoint/2010/main" val="2464441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611560" y="34483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r>
              <a:rPr lang="en-US" alt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Orange foods</a:t>
            </a:r>
            <a:endParaRPr lang="ru-RU" alt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6261" name="Rectangle 5"/>
          <p:cNvSpPr>
            <a:spLocks noChangeArrowheads="1"/>
          </p:cNvSpPr>
          <p:nvPr/>
        </p:nvSpPr>
        <p:spPr bwMode="auto">
          <a:xfrm>
            <a:off x="1171650" y="1425624"/>
            <a:ext cx="799306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anose="05000000000000000000" pitchFamily="2" charset="2"/>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spcBef>
                <a:spcPct val="20000"/>
              </a:spcBef>
              <a:buClr>
                <a:schemeClr val="tx1"/>
              </a:buCl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spcBef>
                <a:spcPct val="20000"/>
              </a:spcBef>
              <a:buClr>
                <a:schemeClr va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spcBef>
                <a:spcPct val="20000"/>
              </a:spcBef>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a:lnSpc>
                <a:spcPct val="90000"/>
              </a:lnSpc>
            </a:pPr>
            <a:r>
              <a:rPr lang="en-US" altLang="ru-RU" sz="2800" dirty="0">
                <a:effectLst/>
                <a:latin typeface="Times New Roman" panose="02020603050405020304" pitchFamily="18" charset="0"/>
                <a:cs typeface="Times New Roman" panose="02020603050405020304" pitchFamily="18" charset="0"/>
              </a:rPr>
              <a:t>	Orange foods are brain food. They help you keep your mind on things and really improve your powers of concentration. On the physical side, foods like mangoes, oranges and peaches have lots of vitamin C. This is important because that's the vitamin that helps your body fight off infections. As everyone knows, carrots are also fantastic for your eyesight. After all, you've never seen a rabbit wearing glasses, have you?</a:t>
            </a:r>
            <a:endParaRPr lang="ru-RU" altLang="ru-RU" sz="2800" dirty="0">
              <a:effectLst/>
              <a:latin typeface="Times New Roman" panose="02020603050405020304" pitchFamily="18" charset="0"/>
              <a:cs typeface="Times New Roman" panose="02020603050405020304" pitchFamily="18" charset="0"/>
            </a:endParaRPr>
          </a:p>
        </p:txBody>
      </p:sp>
      <p:pic>
        <p:nvPicPr>
          <p:cNvPr id="96265" name="Picture 9" descr="mork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938" y="4948833"/>
            <a:ext cx="3095625" cy="1360487"/>
          </a:xfrm>
          <a:prstGeom prst="rect">
            <a:avLst/>
          </a:prstGeom>
          <a:noFill/>
          <a:extLst>
            <a:ext uri="{909E8E84-426E-40DD-AFC4-6F175D3DCCD1}">
              <a14:hiddenFill xmlns:a14="http://schemas.microsoft.com/office/drawing/2010/main">
                <a:solidFill>
                  <a:srgbClr val="FFFFFF"/>
                </a:solidFill>
              </a14:hiddenFill>
            </a:ext>
          </a:extLst>
        </p:spPr>
      </p:pic>
      <p:pic>
        <p:nvPicPr>
          <p:cNvPr id="96266" name="Picture 10" descr="tykva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894" y="4572595"/>
            <a:ext cx="2089150" cy="1736725"/>
          </a:xfrm>
          <a:prstGeom prst="rect">
            <a:avLst/>
          </a:prstGeom>
          <a:noFill/>
          <a:extLst>
            <a:ext uri="{909E8E84-426E-40DD-AFC4-6F175D3DCCD1}">
              <a14:hiddenFill xmlns:a14="http://schemas.microsoft.com/office/drawing/2010/main">
                <a:solidFill>
                  <a:srgbClr val="FFFFFF"/>
                </a:solidFill>
              </a14:hiddenFill>
            </a:ext>
          </a:extLst>
        </p:spPr>
      </p:pic>
      <p:pic>
        <p:nvPicPr>
          <p:cNvPr id="96268" name="Picture 12" descr="146f5865b9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582690"/>
            <a:ext cx="2089150" cy="179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5081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Put the letters in a logical order</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276351" y="1600200"/>
            <a:ext cx="3511674" cy="5257800"/>
          </a:xfrm>
        </p:spPr>
        <p:txBody>
          <a:bodyPr/>
          <a:lstStyle/>
          <a:p>
            <a:r>
              <a:rPr lang="en-US" b="1" dirty="0" smtClean="0">
                <a:latin typeface="Times New Roman" panose="02020603050405020304" pitchFamily="18" charset="0"/>
                <a:cs typeface="Times New Roman" panose="02020603050405020304" pitchFamily="18" charset="0"/>
              </a:rPr>
              <a:t>UMUCCREB</a:t>
            </a:r>
          </a:p>
          <a:p>
            <a:r>
              <a:rPr lang="en-US" b="1" dirty="0" smtClean="0">
                <a:latin typeface="Times New Roman" panose="02020603050405020304" pitchFamily="18" charset="0"/>
                <a:cs typeface="Times New Roman" panose="02020603050405020304" pitchFamily="18" charset="0"/>
              </a:rPr>
              <a:t>SUMHOMOR</a:t>
            </a:r>
          </a:p>
          <a:p>
            <a:r>
              <a:rPr lang="en-US" b="1" dirty="0" smtClean="0">
                <a:latin typeface="Times New Roman" panose="02020603050405020304" pitchFamily="18" charset="0"/>
                <a:cs typeface="Times New Roman" panose="02020603050405020304" pitchFamily="18" charset="0"/>
              </a:rPr>
              <a:t>MAOOTT</a:t>
            </a:r>
          </a:p>
          <a:p>
            <a:r>
              <a:rPr lang="en-US" b="1" dirty="0" smtClean="0">
                <a:latin typeface="Times New Roman" panose="02020603050405020304" pitchFamily="18" charset="0"/>
                <a:cs typeface="Times New Roman" panose="02020603050405020304" pitchFamily="18" charset="0"/>
              </a:rPr>
              <a:t>GEABVELTE</a:t>
            </a:r>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COHLOTAEC</a:t>
            </a:r>
          </a:p>
          <a:p>
            <a:r>
              <a:rPr lang="en-US" b="1" dirty="0" smtClean="0">
                <a:latin typeface="Times New Roman" panose="02020603050405020304" pitchFamily="18" charset="0"/>
                <a:cs typeface="Times New Roman" panose="02020603050405020304" pitchFamily="18" charset="0"/>
              </a:rPr>
              <a:t>TAPOTO</a:t>
            </a:r>
          </a:p>
          <a:p>
            <a:r>
              <a:rPr lang="en-US" b="1" dirty="0" smtClean="0">
                <a:latin typeface="Times New Roman" panose="02020603050405020304" pitchFamily="18" charset="0"/>
                <a:cs typeface="Times New Roman" panose="02020603050405020304" pitchFamily="18" charset="0"/>
              </a:rPr>
              <a:t>WADNSCIH</a:t>
            </a:r>
          </a:p>
          <a:p>
            <a:r>
              <a:rPr lang="en-US" b="1" dirty="0" smtClean="0">
                <a:latin typeface="Times New Roman" panose="02020603050405020304" pitchFamily="18" charset="0"/>
                <a:cs typeface="Times New Roman" panose="02020603050405020304" pitchFamily="18" charset="0"/>
              </a:rPr>
              <a:t>RACROT</a:t>
            </a:r>
          </a:p>
          <a:p>
            <a:r>
              <a:rPr lang="en-US" b="1" dirty="0" smtClean="0">
                <a:latin typeface="Times New Roman" panose="02020603050405020304" pitchFamily="18" charset="0"/>
                <a:cs typeface="Times New Roman" panose="02020603050405020304" pitchFamily="18" charset="0"/>
              </a:rPr>
              <a:t>CENHCIK</a:t>
            </a:r>
          </a:p>
          <a:p>
            <a:endParaRPr lang="ru-RU"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5057775" y="1600200"/>
            <a:ext cx="3629025" cy="5257800"/>
          </a:xfrm>
        </p:spPr>
        <p:txBody>
          <a:bodyPr/>
          <a:lstStyle/>
          <a:p>
            <a:r>
              <a:rPr lang="en-US" b="1"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CUCUMBER</a:t>
            </a:r>
          </a:p>
          <a:p>
            <a:r>
              <a:rPr lang="en-US" b="1" dirty="0" smtClean="0">
                <a:solidFill>
                  <a:schemeClr val="accent5">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MUSHROOM</a:t>
            </a:r>
          </a:p>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TOMATO</a:t>
            </a:r>
          </a:p>
          <a:p>
            <a:r>
              <a:rPr lang="en-US"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VEGETABLE</a:t>
            </a:r>
          </a:p>
          <a:p>
            <a:r>
              <a:rPr lang="en-US" b="1"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CHOCOLATE</a:t>
            </a:r>
          </a:p>
          <a:p>
            <a:r>
              <a:rPr lang="en-US"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POTATO</a:t>
            </a:r>
          </a:p>
          <a:p>
            <a:r>
              <a:rPr lang="en-US"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SANDWICH</a:t>
            </a:r>
          </a:p>
          <a:p>
            <a:r>
              <a:rPr lang="en-US"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CARROT</a:t>
            </a:r>
          </a:p>
          <a:p>
            <a:r>
              <a:rPr lang="en-US"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CHICKEN</a:t>
            </a:r>
            <a:endParaRPr lang="ru-RU"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04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043608" y="548680"/>
            <a:ext cx="3868737" cy="823912"/>
          </a:xfrm>
        </p:spPr>
        <p:txBody>
          <a:bodyPr/>
          <a:lstStyle/>
          <a:p>
            <a:pPr algn="ctr"/>
            <a:r>
              <a:rPr lang="en-US" sz="3200"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Answer the questions </a:t>
            </a:r>
            <a:endParaRPr lang="ru-RU" sz="3200"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75656" y="1791923"/>
            <a:ext cx="2448272" cy="3155238"/>
          </a:xfrm>
        </p:spPr>
      </p:pic>
      <p:sp>
        <p:nvSpPr>
          <p:cNvPr id="7" name="Текст 6"/>
          <p:cNvSpPr>
            <a:spLocks noGrp="1"/>
          </p:cNvSpPr>
          <p:nvPr>
            <p:ph type="body" sz="quarter" idx="3"/>
          </p:nvPr>
        </p:nvSpPr>
        <p:spPr>
          <a:xfrm>
            <a:off x="4211960" y="1556792"/>
            <a:ext cx="4406702" cy="823912"/>
          </a:xfrm>
        </p:spPr>
        <p:txBody>
          <a:bodyPr/>
          <a:lstStyle/>
          <a:p>
            <a:pPr algn="ctr"/>
            <a:r>
              <a:rPr lang="en-US" sz="3200"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find out the secret word</a:t>
            </a:r>
            <a:endParaRPr lang="ru-RU" sz="3200"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Объект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16016" y="2663725"/>
            <a:ext cx="4165902" cy="4165902"/>
          </a:xfrm>
        </p:spPr>
      </p:pic>
    </p:spTree>
    <p:extLst>
      <p:ext uri="{BB962C8B-B14F-4D97-AF65-F5344CB8AC3E}">
        <p14:creationId xmlns:p14="http://schemas.microsoft.com/office/powerpoint/2010/main" val="1172293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276350" y="404664"/>
            <a:ext cx="6496050" cy="762000"/>
          </a:xfrm>
        </p:spPr>
        <p:txBody>
          <a:bodyPr/>
          <a:lstStyle/>
          <a:p>
            <a:r>
              <a:rPr lang="en-US" dirty="0" smtClean="0">
                <a:latin typeface="Times New Roman" panose="02020603050405020304" pitchFamily="18" charset="0"/>
                <a:cs typeface="Times New Roman" panose="02020603050405020304" pitchFamily="18" charset="0"/>
              </a:rPr>
              <a:t>1. Choose the wrong kind of food for breakfast. </a:t>
            </a:r>
            <a:endParaRPr lang="ru-RU" dirty="0">
              <a:latin typeface="Times New Roman" panose="02020603050405020304" pitchFamily="18" charset="0"/>
              <a:cs typeface="Times New Roman" panose="02020603050405020304" pitchFamily="18" charset="0"/>
            </a:endParaRPr>
          </a:p>
        </p:txBody>
      </p:sp>
      <p:sp>
        <p:nvSpPr>
          <p:cNvPr id="8" name="Объект 7"/>
          <p:cNvSpPr>
            <a:spLocks noGrp="1"/>
          </p:cNvSpPr>
          <p:nvPr>
            <p:ph idx="1"/>
          </p:nvPr>
        </p:nvSpPr>
        <p:spPr/>
        <p:txBody>
          <a:bodyPr/>
          <a:lstStyle/>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orridge </a:t>
            </a:r>
          </a:p>
          <a:p>
            <a:r>
              <a:rPr lang="en-US" sz="3600" b="1" dirty="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uesli </a:t>
            </a:r>
          </a:p>
          <a:p>
            <a:pPr marL="0" indent="0">
              <a:buNone/>
            </a:pPr>
            <a:endParaRPr 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412776"/>
            <a:ext cx="3515883" cy="2636912"/>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443" y="3863181"/>
            <a:ext cx="3605386" cy="2804990"/>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336" y="4059283"/>
            <a:ext cx="3936057" cy="2621414"/>
          </a:xfrm>
          <a:prstGeom prst="rect">
            <a:avLst/>
          </a:prstGeom>
        </p:spPr>
      </p:pic>
    </p:spTree>
    <p:extLst>
      <p:ext uri="{BB962C8B-B14F-4D97-AF65-F5344CB8AC3E}">
        <p14:creationId xmlns:p14="http://schemas.microsoft.com/office/powerpoint/2010/main" val="2351575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2. Do it every morning to keep fit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xercise</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rink Coca-Cola</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moke</a:t>
            </a:r>
            <a:endParaRPr 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1412776"/>
            <a:ext cx="3219450" cy="1905000"/>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778" y="3458213"/>
            <a:ext cx="3753222" cy="3379051"/>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3863181"/>
            <a:ext cx="1954286" cy="1954286"/>
          </a:xfrm>
          <a:prstGeom prst="rect">
            <a:avLst/>
          </a:prstGeom>
        </p:spPr>
      </p:pic>
    </p:spTree>
    <p:extLst>
      <p:ext uri="{BB962C8B-B14F-4D97-AF65-F5344CB8AC3E}">
        <p14:creationId xmlns:p14="http://schemas.microsoft.com/office/powerpoint/2010/main" val="2052392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3. ….. </a:t>
            </a:r>
            <a:r>
              <a:rPr lang="en-US" dirty="0">
                <a:latin typeface="Times New Roman" panose="02020603050405020304" pitchFamily="18" charset="0"/>
                <a:cs typeface="Times New Roman" panose="02020603050405020304" pitchFamily="18" charset="0"/>
              </a:rPr>
              <a:t>a</a:t>
            </a:r>
            <a:r>
              <a:rPr lang="en-US" dirty="0" smtClean="0">
                <a:latin typeface="Times New Roman" panose="02020603050405020304" pitchFamily="18" charset="0"/>
                <a:cs typeface="Times New Roman" panose="02020603050405020304" pitchFamily="18" charset="0"/>
              </a:rPr>
              <a:t> day keeps doctor away </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pple</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emon</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amburger</a:t>
            </a:r>
          </a:p>
          <a:p>
            <a:pPr marL="0" indent="0">
              <a:buNone/>
            </a:pPr>
            <a:endParaRPr 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12" descr="ap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668" y="1600200"/>
            <a:ext cx="2303463" cy="2303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204128_13839324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11598" y="4401170"/>
            <a:ext cx="17176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4375" y="3505786"/>
            <a:ext cx="2446392" cy="3018599"/>
          </a:xfrm>
          <a:prstGeom prst="rect">
            <a:avLst/>
          </a:prstGeom>
        </p:spPr>
      </p:pic>
    </p:spTree>
    <p:extLst>
      <p:ext uri="{BB962C8B-B14F-4D97-AF65-F5344CB8AC3E}">
        <p14:creationId xmlns:p14="http://schemas.microsoft.com/office/powerpoint/2010/main" val="1985783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4. How do we call sheep`s meat?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sz="4000"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ork</a:t>
            </a:r>
          </a:p>
          <a:p>
            <a:r>
              <a:rPr lang="en-US" sz="4000"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eef</a:t>
            </a:r>
          </a:p>
          <a:p>
            <a:r>
              <a:rPr lang="en-US" sz="4000"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amb</a:t>
            </a:r>
            <a:endParaRPr lang="ru-RU"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712" y="1412776"/>
            <a:ext cx="4032448" cy="3024336"/>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13" y="3785228"/>
            <a:ext cx="3918926" cy="306896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8969" y="4456130"/>
            <a:ext cx="3426768" cy="2284512"/>
          </a:xfrm>
          <a:prstGeom prst="rect">
            <a:avLst/>
          </a:prstGeom>
        </p:spPr>
      </p:pic>
    </p:spTree>
    <p:extLst>
      <p:ext uri="{BB962C8B-B14F-4D97-AF65-F5344CB8AC3E}">
        <p14:creationId xmlns:p14="http://schemas.microsoft.com/office/powerpoint/2010/main" val="247528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276350" y="404664"/>
            <a:ext cx="6496050" cy="762000"/>
          </a:xfrm>
        </p:spPr>
        <p:txBody>
          <a:bodyPr/>
          <a:lstStyle/>
          <a:p>
            <a:r>
              <a:rPr lang="en-US" dirty="0">
                <a:latin typeface="Times New Roman" panose="02020603050405020304" pitchFamily="18" charset="0"/>
                <a:cs typeface="Times New Roman" panose="02020603050405020304" pitchFamily="18" charset="0"/>
              </a:rPr>
              <a:t>5</a:t>
            </a:r>
            <a:r>
              <a:rPr lang="en-US" dirty="0" smtClean="0">
                <a:latin typeface="Times New Roman" panose="02020603050405020304" pitchFamily="18" charset="0"/>
                <a:cs typeface="Times New Roman" panose="02020603050405020304" pitchFamily="18" charset="0"/>
              </a:rPr>
              <a:t>. It will hurt after eating a lot of ice-cream. </a:t>
            </a:r>
            <a:endParaRPr lang="ru-RU" dirty="0">
              <a:latin typeface="Times New Roman" panose="02020603050405020304" pitchFamily="18" charset="0"/>
              <a:cs typeface="Times New Roman" panose="02020603050405020304" pitchFamily="18" charset="0"/>
            </a:endParaRPr>
          </a:p>
        </p:txBody>
      </p:sp>
      <p:sp>
        <p:nvSpPr>
          <p:cNvPr id="8" name="Объект 7"/>
          <p:cNvSpPr>
            <a:spLocks noGrp="1"/>
          </p:cNvSpPr>
          <p:nvPr>
            <p:ph idx="1"/>
          </p:nvPr>
        </p:nvSpPr>
        <p:spPr/>
        <p:txBody>
          <a:bodyPr/>
          <a:lstStyle/>
          <a:p>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ead</a:t>
            </a:r>
          </a:p>
          <a:p>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hest</a:t>
            </a:r>
          </a:p>
          <a:p>
            <a:r>
              <a:rPr lang="en-US" sz="40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4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hroat</a:t>
            </a:r>
          </a:p>
          <a:p>
            <a:pPr marL="0" indent="0">
              <a:buNone/>
            </a:pPr>
            <a:endParaRPr lang="ru-RU"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412777"/>
            <a:ext cx="2467371" cy="288942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50" y="3863181"/>
            <a:ext cx="2246054" cy="323812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497" y="3210516"/>
            <a:ext cx="2730505" cy="3316634"/>
          </a:xfrm>
          <a:prstGeom prst="rect">
            <a:avLst/>
          </a:prstGeom>
        </p:spPr>
      </p:pic>
    </p:spTree>
    <p:extLst>
      <p:ext uri="{BB962C8B-B14F-4D97-AF65-F5344CB8AC3E}">
        <p14:creationId xmlns:p14="http://schemas.microsoft.com/office/powerpoint/2010/main" val="4079997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6. You should wash them before you eat</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eeth</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ands</a:t>
            </a:r>
          </a:p>
          <a:p>
            <a:r>
              <a:rPr lang="en-US" sz="3600" b="1" dirty="0" smtClean="0">
                <a:solidFill>
                  <a:srgbClr val="FE5C0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3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ars </a:t>
            </a:r>
            <a:endParaRPr 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1600200"/>
            <a:ext cx="2628900" cy="174307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613766"/>
            <a:ext cx="2664296" cy="3225888"/>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491" y="3613766"/>
            <a:ext cx="3433179" cy="2924559"/>
          </a:xfrm>
          <a:prstGeom prst="rect">
            <a:avLst/>
          </a:prstGeom>
          <a:ln>
            <a:noFill/>
          </a:ln>
          <a:effectLst>
            <a:softEdge rad="112500"/>
          </a:effectLst>
        </p:spPr>
      </p:pic>
    </p:spTree>
    <p:extLst>
      <p:ext uri="{BB962C8B-B14F-4D97-AF65-F5344CB8AC3E}">
        <p14:creationId xmlns:p14="http://schemas.microsoft.com/office/powerpoint/2010/main" val="3084772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secret word is</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65068" y="1412776"/>
            <a:ext cx="7410450" cy="4525963"/>
          </a:xfrm>
        </p:spPr>
        <p:txBody>
          <a:bodyPr/>
          <a:lstStyle/>
          <a:p>
            <a:pPr marL="0" indent="0" algn="ctr">
              <a:buNone/>
            </a:pPr>
            <a:r>
              <a:rPr lang="en-US" sz="8800" b="1" dirty="0" smtClean="0">
                <a:solidFill>
                  <a:srgbClr val="BB4301"/>
                </a:solidFill>
                <a:latin typeface="Algerian" panose="04020705040A02060702" pitchFamily="82" charset="0"/>
                <a:cs typeface="Times New Roman" panose="02020603050405020304" pitchFamily="18" charset="0"/>
              </a:rPr>
              <a:t>HEALTH</a:t>
            </a:r>
            <a:endParaRPr lang="ru-RU" sz="8800" b="1" dirty="0">
              <a:solidFill>
                <a:srgbClr val="BB430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946" r="1"/>
          <a:stretch/>
        </p:blipFill>
        <p:spPr>
          <a:xfrm>
            <a:off x="1142555" y="2708920"/>
            <a:ext cx="3627738" cy="4149080"/>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498" y="3933056"/>
            <a:ext cx="4363041" cy="2924944"/>
          </a:xfrm>
          <a:prstGeom prst="rect">
            <a:avLst/>
          </a:prstGeom>
        </p:spPr>
      </p:pic>
    </p:spTree>
    <p:extLst>
      <p:ext uri="{BB962C8B-B14F-4D97-AF65-F5344CB8AC3E}">
        <p14:creationId xmlns:p14="http://schemas.microsoft.com/office/powerpoint/2010/main" val="659237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8"/>
          <p:cNvSpPr>
            <a:spLocks noGrp="1" noChangeArrowheads="1"/>
          </p:cNvSpPr>
          <p:nvPr>
            <p:ph type="ctrTitle"/>
          </p:nvPr>
        </p:nvSpPr>
        <p:spPr/>
        <p:txBody>
          <a:bodyPr/>
          <a:lstStyle/>
          <a:p>
            <a:r>
              <a:rPr lang="en-US" altLang="ru-RU" sz="6000" dirty="0">
                <a:latin typeface="Times New Roman" panose="02020603050405020304" pitchFamily="18" charset="0"/>
                <a:cs typeface="Times New Roman" panose="02020603050405020304" pitchFamily="18" charset="0"/>
              </a:rPr>
              <a:t>Thank You</a:t>
            </a:r>
            <a:r>
              <a:rPr lang="en-US" altLang="ru-RU" sz="6000" dirty="0" smtClean="0">
                <a:latin typeface="Times New Roman" panose="02020603050405020304" pitchFamily="18" charset="0"/>
                <a:cs typeface="Times New Roman" panose="02020603050405020304" pitchFamily="18" charset="0"/>
              </a:rPr>
              <a:t>!</a:t>
            </a:r>
            <a:br>
              <a:rPr lang="en-US" altLang="ru-RU" sz="6000" dirty="0" smtClean="0">
                <a:latin typeface="Times New Roman" panose="02020603050405020304" pitchFamily="18" charset="0"/>
                <a:cs typeface="Times New Roman" panose="02020603050405020304" pitchFamily="18" charset="0"/>
              </a:rPr>
            </a:br>
            <a:r>
              <a:rPr lang="en-US" altLang="ru-RU" sz="6000" dirty="0" smtClean="0">
                <a:latin typeface="Times New Roman" panose="02020603050405020304" pitchFamily="18" charset="0"/>
                <a:cs typeface="Times New Roman" panose="02020603050405020304" pitchFamily="18" charset="0"/>
              </a:rPr>
              <a:t>Have a nice day and be in a good health!  </a:t>
            </a:r>
            <a:endParaRPr lang="en-US" altLang="ru-RU" sz="6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690" y="5301208"/>
            <a:ext cx="5177309" cy="14982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altLang="ru-RU" sz="4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 foods</a:t>
            </a:r>
            <a:endParaRPr lang="ru-RU"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a:spLocks noGrp="1" noChangeArrowheads="1"/>
          </p:cNvSpPr>
          <p:nvPr>
            <p:ph idx="1"/>
          </p:nvPr>
        </p:nvSpPr>
        <p:spPr>
          <a:xfrm>
            <a:off x="1187624" y="1412776"/>
            <a:ext cx="7776864" cy="4525963"/>
          </a:xfrm>
        </p:spPr>
        <p:txBody>
          <a:bodyPr/>
          <a:lstStyle/>
          <a:p>
            <a:pPr marL="0" indent="0" algn="just">
              <a:lnSpc>
                <a:spcPct val="90000"/>
              </a:lnSpc>
              <a:buNone/>
            </a:pPr>
            <a:r>
              <a:rPr lang="en-US" altLang="ru-RU" sz="3000" dirty="0" smtClean="0">
                <a:latin typeface="Times New Roman" panose="02020603050405020304" pitchFamily="18" charset="0"/>
                <a:cs typeface="Times New Roman" panose="02020603050405020304" pitchFamily="18" charset="0"/>
              </a:rPr>
              <a:t>Red </a:t>
            </a:r>
            <a:r>
              <a:rPr lang="en-US" altLang="ru-RU" sz="3000" dirty="0">
                <a:latin typeface="Times New Roman" panose="02020603050405020304" pitchFamily="18" charset="0"/>
                <a:cs typeface="Times New Roman" panose="02020603050405020304" pitchFamily="18" charset="0"/>
              </a:rPr>
              <a:t>foods get you moving. They give you that extra boots when you really need it the most. What's more, eating foods in this group will protect you from many serious illnesses and can keep older people active for longer. So, have you got a big game tonight ? is it your turn to do the gardening? Then go ahead and treat yourself to one or even two of your </a:t>
            </a:r>
            <a:r>
              <a:rPr lang="en-US" altLang="ru-RU" sz="3000" dirty="0" err="1" smtClean="0">
                <a:latin typeface="Times New Roman" panose="02020603050405020304" pitchFamily="18" charset="0"/>
                <a:cs typeface="Times New Roman" panose="02020603050405020304" pitchFamily="18" charset="0"/>
              </a:rPr>
              <a:t>favourite</a:t>
            </a:r>
            <a:r>
              <a:rPr lang="en-US" altLang="ru-RU" sz="3000" dirty="0" smtClean="0">
                <a:latin typeface="Times New Roman" panose="02020603050405020304" pitchFamily="18" charset="0"/>
                <a:cs typeface="Times New Roman" panose="02020603050405020304" pitchFamily="18" charset="0"/>
              </a:rPr>
              <a:t> </a:t>
            </a:r>
            <a:r>
              <a:rPr lang="en-US" altLang="ru-RU" sz="3000" dirty="0">
                <a:latin typeface="Times New Roman" panose="02020603050405020304" pitchFamily="18" charset="0"/>
                <a:cs typeface="Times New Roman" panose="02020603050405020304" pitchFamily="18" charset="0"/>
              </a:rPr>
              <a:t>red foods.</a:t>
            </a:r>
            <a:endParaRPr lang="ru-RU" altLang="ru-RU" sz="3000" dirty="0">
              <a:latin typeface="Times New Roman" panose="02020603050405020304" pitchFamily="18" charset="0"/>
              <a:cs typeface="Times New Roman" panose="02020603050405020304" pitchFamily="18" charset="0"/>
            </a:endParaRPr>
          </a:p>
        </p:txBody>
      </p:sp>
      <p:pic>
        <p:nvPicPr>
          <p:cNvPr id="5"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976" y="469235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lubn2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775" y="4869160"/>
            <a:ext cx="1297369" cy="1480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pomid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810" y="4627711"/>
            <a:ext cx="1871662" cy="182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36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ChangeArrowheads="1"/>
          </p:cNvSpPr>
          <p:nvPr/>
        </p:nvSpPr>
        <p:spPr bwMode="auto">
          <a:xfrm>
            <a:off x="674271" y="332656"/>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r>
              <a:rPr lang="en-US" altLang="ru-RU" b="1" dirty="0">
                <a:latin typeface="Times New Roman" panose="02020603050405020304" pitchFamily="18" charset="0"/>
                <a:cs typeface="Times New Roman" panose="02020603050405020304" pitchFamily="18" charset="0"/>
              </a:rPr>
              <a:t>Yellow foods</a:t>
            </a:r>
            <a:endParaRPr lang="ru-RU" altLang="ru-RU" b="1" dirty="0">
              <a:latin typeface="Times New Roman" panose="02020603050405020304" pitchFamily="18" charset="0"/>
              <a:cs typeface="Times New Roman" panose="02020603050405020304" pitchFamily="18" charset="0"/>
            </a:endParaRPr>
          </a:p>
        </p:txBody>
      </p:sp>
      <p:sp>
        <p:nvSpPr>
          <p:cNvPr id="97285" name="Rectangle 5"/>
          <p:cNvSpPr>
            <a:spLocks noChangeArrowheads="1"/>
          </p:cNvSpPr>
          <p:nvPr/>
        </p:nvSpPr>
        <p:spPr bwMode="auto">
          <a:xfrm>
            <a:off x="1043608" y="1333083"/>
            <a:ext cx="799306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anose="05000000000000000000" pitchFamily="2" charset="2"/>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spcBef>
                <a:spcPct val="20000"/>
              </a:spcBef>
              <a:buClr>
                <a:schemeClr val="tx1"/>
              </a:buCl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spcBef>
                <a:spcPct val="20000"/>
              </a:spcBef>
              <a:buClr>
                <a:schemeClr va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spcBef>
                <a:spcPct val="20000"/>
              </a:spcBef>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a:lnSpc>
                <a:spcPct val="90000"/>
              </a:lnSpc>
            </a:pPr>
            <a:r>
              <a:rPr lang="en-US" altLang="ru-RU" sz="2700" dirty="0">
                <a:effectLst/>
                <a:latin typeface="Times New Roman" panose="02020603050405020304" pitchFamily="18" charset="0"/>
                <a:cs typeface="Times New Roman" panose="02020603050405020304" pitchFamily="18" charset="0"/>
              </a:rPr>
              <a:t>	Yellow foods are nature's way of helping us to stay happy. They make you more optimistic. Imagine that you're feeling a bit down in the dumps. Eat a banana and you'll feel a bit better. Eat a couple of slices of pineapple and you'll feel a smile coming on and by the time you finish your tall glass of lemonade, you'll be grinning from ear to ear! What could be easier? Enjoying yellow foods is better for you, emotionally, than hearing the best jokes in the world.</a:t>
            </a:r>
            <a:endParaRPr lang="ru-RU" altLang="ru-RU" sz="2700" dirty="0">
              <a:effectLst/>
              <a:latin typeface="Times New Roman" panose="02020603050405020304" pitchFamily="18" charset="0"/>
              <a:cs typeface="Times New Roman" panose="02020603050405020304" pitchFamily="18" charset="0"/>
            </a:endParaRPr>
          </a:p>
        </p:txBody>
      </p:sp>
      <p:pic>
        <p:nvPicPr>
          <p:cNvPr id="97289" name="Picture 9" descr="204128_13839324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06947" y="4688135"/>
            <a:ext cx="17176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97290" name="Picture 10" descr="eda-klipart-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365104"/>
            <a:ext cx="1601787" cy="2044700"/>
          </a:xfrm>
          <a:prstGeom prst="rect">
            <a:avLst/>
          </a:prstGeom>
          <a:noFill/>
          <a:extLst>
            <a:ext uri="{909E8E84-426E-40DD-AFC4-6F175D3DCCD1}">
              <a14:hiddenFill xmlns:a14="http://schemas.microsoft.com/office/drawing/2010/main">
                <a:solidFill>
                  <a:srgbClr val="FFFFFF"/>
                </a:solidFill>
              </a14:hiddenFill>
            </a:ext>
          </a:extLst>
        </p:spPr>
      </p:pic>
      <p:pic>
        <p:nvPicPr>
          <p:cNvPr id="97291" name="Picture 11" descr="banan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796085"/>
            <a:ext cx="2577261" cy="172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34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5"/>
          <p:cNvSpPr>
            <a:spLocks noChangeArrowheads="1"/>
          </p:cNvSpPr>
          <p:nvPr/>
        </p:nvSpPr>
        <p:spPr bwMode="auto">
          <a:xfrm>
            <a:off x="900113" y="255453"/>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r>
              <a:rPr lang="en-US" altLang="ru-RU" b="1" dirty="0">
                <a:solidFill>
                  <a:schemeClr val="accent2">
                    <a:lumMod val="75000"/>
                  </a:schemeClr>
                </a:solidFill>
                <a:latin typeface="Times New Roman" panose="02020603050405020304" pitchFamily="18" charset="0"/>
                <a:cs typeface="Times New Roman" panose="02020603050405020304" pitchFamily="18" charset="0"/>
              </a:rPr>
              <a:t>Green foods</a:t>
            </a:r>
            <a:endParaRPr lang="ru-RU" alt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8310" name="Rectangle 6"/>
          <p:cNvSpPr>
            <a:spLocks noChangeArrowheads="1"/>
          </p:cNvSpPr>
          <p:nvPr/>
        </p:nvSpPr>
        <p:spPr bwMode="auto">
          <a:xfrm>
            <a:off x="1154490" y="1340768"/>
            <a:ext cx="799306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anose="05000000000000000000" pitchFamily="2" charset="2"/>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spcBef>
                <a:spcPct val="20000"/>
              </a:spcBef>
              <a:buClr>
                <a:schemeClr val="tx1"/>
              </a:buCl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spcBef>
                <a:spcPct val="20000"/>
              </a:spcBef>
              <a:buClr>
                <a:schemeClr va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spcBef>
                <a:spcPct val="20000"/>
              </a:spcBef>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a:lnSpc>
                <a:spcPct val="90000"/>
              </a:lnSpc>
            </a:pPr>
            <a:r>
              <a:rPr lang="en-US" altLang="ru-RU" sz="2800" dirty="0">
                <a:effectLst/>
                <a:latin typeface="Times New Roman" panose="02020603050405020304" pitchFamily="18" charset="0"/>
                <a:cs typeface="Times New Roman" panose="02020603050405020304" pitchFamily="18" charset="0"/>
              </a:rPr>
              <a:t>	Broccoli, lettuce and cucumbers are all green foods. These foods are great when you want to relax, calm yourself down or keep your emotions under control. Green foods are good for you because they contain vitamins and minerals that keep your teeth and bones strong and healthy, so next time your mum tells you to eat all your peas don't complain, just do it. Remember, mums always know what's best for you, no matter how old you are!</a:t>
            </a:r>
            <a:endParaRPr lang="ru-RU" altLang="ru-RU" sz="2800" dirty="0">
              <a:effectLst/>
              <a:latin typeface="Times New Roman" panose="02020603050405020304" pitchFamily="18" charset="0"/>
              <a:cs typeface="Times New Roman" panose="02020603050405020304" pitchFamily="18" charset="0"/>
            </a:endParaRPr>
          </a:p>
        </p:txBody>
      </p:sp>
      <p:pic>
        <p:nvPicPr>
          <p:cNvPr id="98314" name="Picture 10" descr="203025_13839318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15577">
            <a:off x="1691680" y="4527795"/>
            <a:ext cx="2089150" cy="2014538"/>
          </a:xfrm>
          <a:prstGeom prst="rect">
            <a:avLst/>
          </a:prstGeom>
          <a:noFill/>
          <a:extLst>
            <a:ext uri="{909E8E84-426E-40DD-AFC4-6F175D3DCCD1}">
              <a14:hiddenFill xmlns:a14="http://schemas.microsoft.com/office/drawing/2010/main">
                <a:solidFill>
                  <a:srgbClr val="FFFFFF"/>
                </a:solidFill>
              </a14:hiddenFill>
            </a:ext>
          </a:extLst>
        </p:spPr>
      </p:pic>
      <p:pic>
        <p:nvPicPr>
          <p:cNvPr id="98315" name="Picture 11" descr="`rokk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289" y="4509418"/>
            <a:ext cx="1828800" cy="1873250"/>
          </a:xfrm>
          <a:prstGeom prst="rect">
            <a:avLst/>
          </a:prstGeom>
          <a:noFill/>
          <a:extLst>
            <a:ext uri="{909E8E84-426E-40DD-AFC4-6F175D3DCCD1}">
              <a14:hiddenFill xmlns:a14="http://schemas.microsoft.com/office/drawing/2010/main">
                <a:solidFill>
                  <a:srgbClr val="FFFFFF"/>
                </a:solidFill>
              </a14:hiddenFill>
            </a:ext>
          </a:extLst>
        </p:spPr>
      </p:pic>
      <p:pic>
        <p:nvPicPr>
          <p:cNvPr id="98316" name="Picture 12"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4335955"/>
            <a:ext cx="2303463" cy="230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57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637620" y="327388"/>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r>
              <a:rPr lang="en-US" altLang="ru-RU" b="1" dirty="0">
                <a:solidFill>
                  <a:srgbClr val="A95797"/>
                </a:solidFill>
                <a:latin typeface="Times New Roman" panose="02020603050405020304" pitchFamily="18" charset="0"/>
                <a:cs typeface="Times New Roman" panose="02020603050405020304" pitchFamily="18" charset="0"/>
              </a:rPr>
              <a:t>Purple foods</a:t>
            </a:r>
            <a:endParaRPr lang="ru-RU" altLang="ru-RU" b="1" dirty="0">
              <a:solidFill>
                <a:srgbClr val="A95797"/>
              </a:solidFill>
              <a:latin typeface="Times New Roman" panose="02020603050405020304" pitchFamily="18" charset="0"/>
              <a:cs typeface="Times New Roman" panose="02020603050405020304" pitchFamily="18" charset="0"/>
            </a:endParaRPr>
          </a:p>
        </p:txBody>
      </p:sp>
      <p:sp>
        <p:nvSpPr>
          <p:cNvPr id="99333" name="Rectangle 5"/>
          <p:cNvSpPr>
            <a:spLocks noChangeArrowheads="1"/>
          </p:cNvSpPr>
          <p:nvPr/>
        </p:nvSpPr>
        <p:spPr bwMode="auto">
          <a:xfrm>
            <a:off x="1161386" y="1412776"/>
            <a:ext cx="7993062"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anose="05000000000000000000" pitchFamily="2" charset="2"/>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spcBef>
                <a:spcPct val="20000"/>
              </a:spcBef>
              <a:buClr>
                <a:schemeClr val="tx1"/>
              </a:buClr>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spcBef>
                <a:spcPct val="20000"/>
              </a:spcBef>
              <a:buClr>
                <a:schemeClr va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spcBef>
                <a:spcPct val="20000"/>
              </a:spcBef>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ctr" fontAlgn="base">
              <a:spcBef>
                <a:spcPct val="20000"/>
              </a:spcBef>
              <a:spcAft>
                <a:spcPct val="0"/>
              </a:spcAft>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just">
              <a:lnSpc>
                <a:spcPct val="90000"/>
              </a:lnSpc>
            </a:pPr>
            <a:r>
              <a:rPr lang="en-US" altLang="ru-RU" sz="2700" dirty="0">
                <a:effectLst/>
                <a:latin typeface="Times New Roman" panose="02020603050405020304" pitchFamily="18" charset="0"/>
                <a:cs typeface="Times New Roman" panose="02020603050405020304" pitchFamily="18" charset="0"/>
              </a:rPr>
              <a:t>	Shakespeare, Da Vinci and Picasso must have all been fans of purple foods. This is because fruits and vegetables like figs, prunes and beetroot make people more creative. If that isn't a good enough reason to eat them, then think about this ... purple foods can keep you looking young! Imagine being eighty years old, but looking as if you're forty and just about to finish writing your second best-selling novel. Bring on the purple foods!</a:t>
            </a:r>
            <a:endParaRPr lang="ru-RU" altLang="ru-RU" sz="2700" dirty="0">
              <a:effectLst/>
              <a:latin typeface="Times New Roman" panose="02020603050405020304" pitchFamily="18" charset="0"/>
              <a:cs typeface="Times New Roman" panose="02020603050405020304" pitchFamily="18" charset="0"/>
            </a:endParaRPr>
          </a:p>
        </p:txBody>
      </p:sp>
      <p:pic>
        <p:nvPicPr>
          <p:cNvPr id="99337" name="Picture 9" descr="203854_13839323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2415">
            <a:off x="1209910" y="4221301"/>
            <a:ext cx="2162175" cy="2520950"/>
          </a:xfrm>
          <a:prstGeom prst="rect">
            <a:avLst/>
          </a:prstGeom>
          <a:noFill/>
          <a:extLst>
            <a:ext uri="{909E8E84-426E-40DD-AFC4-6F175D3DCCD1}">
              <a14:hiddenFill xmlns:a14="http://schemas.microsoft.com/office/drawing/2010/main">
                <a:solidFill>
                  <a:srgbClr val="FFFFFF"/>
                </a:solidFill>
              </a14:hiddenFill>
            </a:ext>
          </a:extLst>
        </p:spPr>
      </p:pic>
      <p:pic>
        <p:nvPicPr>
          <p:cNvPr id="99338" name="Picture 10" descr="202830_13839317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737">
            <a:off x="6767512" y="4437112"/>
            <a:ext cx="2376488" cy="2271713"/>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168c94e70fb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39679">
            <a:off x="4373692" y="4865597"/>
            <a:ext cx="1568450" cy="187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98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ltLang="ru-RU" dirty="0" smtClean="0">
                <a:latin typeface="Times New Roman" panose="02020603050405020304" pitchFamily="18" charset="0"/>
                <a:cs typeface="Times New Roman" panose="02020603050405020304" pitchFamily="18" charset="0"/>
              </a:rPr>
              <a:t>Healthy way of life </a:t>
            </a:r>
            <a:endParaRPr lang="en-US" altLang="ru-RU" dirty="0">
              <a:latin typeface="Times New Roman" panose="02020603050405020304" pitchFamily="18" charset="0"/>
              <a:cs typeface="Times New Roman" panose="02020603050405020304" pitchFamily="18" charset="0"/>
            </a:endParaRPr>
          </a:p>
        </p:txBody>
      </p:sp>
      <p:sp>
        <p:nvSpPr>
          <p:cNvPr id="6166" name="Text Box 22"/>
          <p:cNvSpPr txBox="1">
            <a:spLocks noChangeArrowheads="1"/>
          </p:cNvSpPr>
          <p:nvPr/>
        </p:nvSpPr>
        <p:spPr bwMode="black">
          <a:xfrm>
            <a:off x="2055813" y="5411788"/>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dirty="0">
                <a:solidFill>
                  <a:srgbClr val="FFFFFF"/>
                </a:solidFill>
                <a:cs typeface="Arial" panose="020B0604020202020204" pitchFamily="34" charset="0"/>
              </a:rPr>
              <a:t>4</a:t>
            </a:r>
          </a:p>
        </p:txBody>
      </p:sp>
      <p:grpSp>
        <p:nvGrpSpPr>
          <p:cNvPr id="2" name="Группа 1"/>
          <p:cNvGrpSpPr/>
          <p:nvPr/>
        </p:nvGrpSpPr>
        <p:grpSpPr>
          <a:xfrm>
            <a:off x="1196479" y="1412776"/>
            <a:ext cx="6399857" cy="1370012"/>
            <a:chOff x="2060575" y="2944813"/>
            <a:chExt cx="6399857" cy="1370012"/>
          </a:xfrm>
        </p:grpSpPr>
        <p:sp>
          <p:nvSpPr>
            <p:cNvPr id="6149" name="AutoShape 5"/>
            <p:cNvSpPr>
              <a:spLocks noChangeArrowheads="1"/>
            </p:cNvSpPr>
            <p:nvPr/>
          </p:nvSpPr>
          <p:spPr bwMode="gray">
            <a:xfrm>
              <a:off x="2089150" y="2944813"/>
              <a:ext cx="6227266" cy="764719"/>
            </a:xfrm>
            <a:prstGeom prst="roundRect">
              <a:avLst>
                <a:gd name="adj"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6151" name="Group 7"/>
            <p:cNvGrpSpPr>
              <a:grpSpLocks/>
            </p:cNvGrpSpPr>
            <p:nvPr/>
          </p:nvGrpSpPr>
          <p:grpSpPr bwMode="auto">
            <a:xfrm>
              <a:off x="2154237" y="3041274"/>
              <a:ext cx="523875" cy="527050"/>
              <a:chOff x="720" y="1488"/>
              <a:chExt cx="806" cy="808"/>
            </a:xfrm>
          </p:grpSpPr>
          <p:sp>
            <p:nvSpPr>
              <p:cNvPr id="6152"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153"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6154" name="Text Box 10"/>
            <p:cNvSpPr txBox="1">
              <a:spLocks noChangeArrowheads="1"/>
            </p:cNvSpPr>
            <p:nvPr/>
          </p:nvSpPr>
          <p:spPr bwMode="black">
            <a:xfrm>
              <a:off x="2195736" y="2988886"/>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dirty="0">
                  <a:solidFill>
                    <a:srgbClr val="FFFFFF"/>
                  </a:solidFill>
                  <a:cs typeface="Arial" panose="020B0604020202020204" pitchFamily="34" charset="0"/>
                </a:rPr>
                <a:t>1</a:t>
              </a:r>
            </a:p>
          </p:txBody>
        </p:sp>
        <p:sp>
          <p:nvSpPr>
            <p:cNvPr id="6158" name="Text Box 14"/>
            <p:cNvSpPr txBox="1">
              <a:spLocks noChangeArrowheads="1"/>
            </p:cNvSpPr>
            <p:nvPr/>
          </p:nvSpPr>
          <p:spPr bwMode="black">
            <a:xfrm>
              <a:off x="2060575" y="3735388"/>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a:solidFill>
                    <a:srgbClr val="FFFFFF"/>
                  </a:solidFill>
                  <a:cs typeface="Arial" panose="020B0604020202020204" pitchFamily="34" charset="0"/>
                </a:rPr>
                <a:t>2</a:t>
              </a:r>
            </a:p>
          </p:txBody>
        </p:sp>
        <p:sp>
          <p:nvSpPr>
            <p:cNvPr id="6167" name="Text Box 23"/>
            <p:cNvSpPr txBox="1">
              <a:spLocks noChangeArrowheads="1"/>
            </p:cNvSpPr>
            <p:nvPr/>
          </p:nvSpPr>
          <p:spPr bwMode="gray">
            <a:xfrm>
              <a:off x="2728466" y="3111351"/>
              <a:ext cx="57319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ru-RU" sz="2400" b="1" dirty="0" smtClean="0">
                  <a:latin typeface="Times New Roman" panose="02020603050405020304" pitchFamily="18" charset="0"/>
                  <a:cs typeface="Times New Roman" panose="02020603050405020304" pitchFamily="18" charset="0"/>
                </a:rPr>
                <a:t>What dairy products do you know?</a:t>
              </a:r>
              <a:endParaRPr lang="en-US" altLang="ru-RU" sz="2400" b="1" dirty="0">
                <a:latin typeface="Times New Roman" panose="02020603050405020304" pitchFamily="18" charset="0"/>
                <a:cs typeface="Times New Roman" panose="02020603050405020304" pitchFamily="18" charset="0"/>
              </a:endParaRPr>
            </a:p>
          </p:txBody>
        </p:sp>
      </p:gr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418" y="2344033"/>
            <a:ext cx="6840760" cy="44746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ltLang="ru-RU" dirty="0" smtClean="0">
                <a:latin typeface="Times New Roman" panose="02020603050405020304" pitchFamily="18" charset="0"/>
                <a:cs typeface="Times New Roman" panose="02020603050405020304" pitchFamily="18" charset="0"/>
              </a:rPr>
              <a:t>Healthy way of life </a:t>
            </a:r>
            <a:endParaRPr lang="en-US" altLang="ru-RU" dirty="0">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1187624" y="1449436"/>
            <a:ext cx="7400106" cy="792088"/>
            <a:chOff x="2123728" y="3560464"/>
            <a:chExt cx="6638453" cy="741809"/>
          </a:xfrm>
        </p:grpSpPr>
        <p:sp>
          <p:nvSpPr>
            <p:cNvPr id="6148" name="AutoShape 4"/>
            <p:cNvSpPr>
              <a:spLocks noChangeArrowheads="1"/>
            </p:cNvSpPr>
            <p:nvPr/>
          </p:nvSpPr>
          <p:spPr bwMode="gray">
            <a:xfrm>
              <a:off x="2123728" y="3560464"/>
              <a:ext cx="6587306" cy="741809"/>
            </a:xfrm>
            <a:prstGeom prst="roundRect">
              <a:avLst>
                <a:gd name="adj" fmla="val 50000"/>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6155" name="Group 11"/>
            <p:cNvGrpSpPr>
              <a:grpSpLocks/>
            </p:cNvGrpSpPr>
            <p:nvPr/>
          </p:nvGrpSpPr>
          <p:grpSpPr bwMode="auto">
            <a:xfrm>
              <a:off x="2204307" y="3645024"/>
              <a:ext cx="523875" cy="527050"/>
              <a:chOff x="1188" y="1705"/>
              <a:chExt cx="330" cy="332"/>
            </a:xfrm>
          </p:grpSpPr>
          <p:sp>
            <p:nvSpPr>
              <p:cNvPr id="6156"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157"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58" name="Text Box 14"/>
            <p:cNvSpPr txBox="1">
              <a:spLocks noChangeArrowheads="1"/>
            </p:cNvSpPr>
            <p:nvPr/>
          </p:nvSpPr>
          <p:spPr bwMode="black">
            <a:xfrm>
              <a:off x="2293208" y="3641651"/>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dirty="0">
                  <a:solidFill>
                    <a:srgbClr val="FFFFFF"/>
                  </a:solidFill>
                  <a:cs typeface="Arial" panose="020B0604020202020204" pitchFamily="34" charset="0"/>
                </a:rPr>
                <a:t>2</a:t>
              </a:r>
            </a:p>
          </p:txBody>
        </p:sp>
        <p:sp>
          <p:nvSpPr>
            <p:cNvPr id="6168" name="Text Box 24"/>
            <p:cNvSpPr txBox="1">
              <a:spLocks noChangeArrowheads="1"/>
            </p:cNvSpPr>
            <p:nvPr/>
          </p:nvSpPr>
          <p:spPr bwMode="gray">
            <a:xfrm>
              <a:off x="2725008" y="3664134"/>
              <a:ext cx="6037173" cy="43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ru-RU" sz="2400" b="1" dirty="0" smtClean="0">
                  <a:latin typeface="Times New Roman" panose="02020603050405020304" pitchFamily="18" charset="0"/>
                  <a:cs typeface="Times New Roman" panose="02020603050405020304" pitchFamily="18" charset="0"/>
                </a:rPr>
                <a:t>What food is good for people`s health?</a:t>
              </a:r>
              <a:endParaRPr lang="en-US" altLang="ru-RU" sz="2400" b="1" dirty="0">
                <a:latin typeface="Times New Roman" panose="02020603050405020304" pitchFamily="18" charset="0"/>
                <a:cs typeface="Times New Roman" panose="02020603050405020304" pitchFamily="18" charset="0"/>
              </a:endParaRPr>
            </a:p>
          </p:txBody>
        </p:sp>
      </p:gr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350" y="2428868"/>
            <a:ext cx="7725489" cy="4325656"/>
          </a:xfrm>
          <a:prstGeom prst="rect">
            <a:avLst/>
          </a:prstGeom>
          <a:ln>
            <a:noFill/>
          </a:ln>
          <a:effectLst>
            <a:softEdge rad="112500"/>
          </a:effectLst>
        </p:spPr>
      </p:pic>
    </p:spTree>
    <p:extLst>
      <p:ext uri="{BB962C8B-B14F-4D97-AF65-F5344CB8AC3E}">
        <p14:creationId xmlns:p14="http://schemas.microsoft.com/office/powerpoint/2010/main" val="897886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ltLang="ru-RU" dirty="0" smtClean="0">
                <a:latin typeface="Times New Roman" panose="02020603050405020304" pitchFamily="18" charset="0"/>
                <a:cs typeface="Times New Roman" panose="02020603050405020304" pitchFamily="18" charset="0"/>
              </a:rPr>
              <a:t>Healthy way of life </a:t>
            </a:r>
            <a:endParaRPr lang="en-US" altLang="ru-RU" dirty="0">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1271022" y="1412776"/>
            <a:ext cx="6181298" cy="579437"/>
            <a:chOff x="2009775" y="4573588"/>
            <a:chExt cx="5370537" cy="579437"/>
          </a:xfrm>
        </p:grpSpPr>
        <p:sp>
          <p:nvSpPr>
            <p:cNvPr id="6147" name="AutoShape 3"/>
            <p:cNvSpPr>
              <a:spLocks noChangeArrowheads="1"/>
            </p:cNvSpPr>
            <p:nvPr/>
          </p:nvSpPr>
          <p:spPr bwMode="gray">
            <a:xfrm>
              <a:off x="2089150" y="4622800"/>
              <a:ext cx="5073650" cy="503238"/>
            </a:xfrm>
            <a:prstGeom prst="roundRect">
              <a:avLst>
                <a:gd name="adj" fmla="val 50000"/>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6159" name="Group 15"/>
            <p:cNvGrpSpPr>
              <a:grpSpLocks/>
            </p:cNvGrpSpPr>
            <p:nvPr/>
          </p:nvGrpSpPr>
          <p:grpSpPr bwMode="auto">
            <a:xfrm>
              <a:off x="2009775" y="4605338"/>
              <a:ext cx="523875" cy="527050"/>
              <a:chOff x="1188" y="2112"/>
              <a:chExt cx="330" cy="332"/>
            </a:xfrm>
          </p:grpSpPr>
          <p:sp>
            <p:nvSpPr>
              <p:cNvPr id="6160" name="Oval 16"/>
              <p:cNvSpPr>
                <a:spLocks noChangeArrowheads="1"/>
              </p:cNvSpPr>
              <p:nvPr/>
            </p:nvSpPr>
            <p:spPr bwMode="ltGray">
              <a:xfrm>
                <a:off x="1188" y="2113"/>
                <a:ext cx="330" cy="331"/>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616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190" y="211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162" name="Text Box 18"/>
            <p:cNvSpPr txBox="1">
              <a:spLocks noChangeArrowheads="1"/>
            </p:cNvSpPr>
            <p:nvPr/>
          </p:nvSpPr>
          <p:spPr bwMode="black">
            <a:xfrm>
              <a:off x="2063750" y="4573588"/>
              <a:ext cx="314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3200" b="1" i="1">
                  <a:solidFill>
                    <a:srgbClr val="FFFFFF"/>
                  </a:solidFill>
                  <a:cs typeface="Arial" panose="020B0604020202020204" pitchFamily="34" charset="0"/>
                </a:rPr>
                <a:t>3</a:t>
              </a:r>
            </a:p>
          </p:txBody>
        </p:sp>
        <p:sp>
          <p:nvSpPr>
            <p:cNvPr id="6169" name="Text Box 25"/>
            <p:cNvSpPr txBox="1">
              <a:spLocks noChangeArrowheads="1"/>
            </p:cNvSpPr>
            <p:nvPr/>
          </p:nvSpPr>
          <p:spPr bwMode="gray">
            <a:xfrm>
              <a:off x="2584450" y="4643438"/>
              <a:ext cx="4795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ru-RU" sz="2400" b="1" dirty="0" smtClean="0">
                  <a:latin typeface="Times New Roman" panose="02020603050405020304" pitchFamily="18" charset="0"/>
                  <a:cs typeface="Times New Roman" panose="02020603050405020304" pitchFamily="18" charset="0"/>
                </a:rPr>
                <a:t>What can help us to keep fit?</a:t>
              </a:r>
              <a:endParaRPr lang="en-US" altLang="ru-RU" sz="2400" b="1" dirty="0">
                <a:latin typeface="Times New Roman" panose="02020603050405020304" pitchFamily="18" charset="0"/>
                <a:cs typeface="Times New Roman" panose="02020603050405020304" pitchFamily="18" charset="0"/>
              </a:endParaRPr>
            </a:p>
          </p:txBody>
        </p:sp>
      </p:gr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205" y="2132856"/>
            <a:ext cx="4547951" cy="4537024"/>
          </a:xfrm>
          <a:prstGeom prst="rect">
            <a:avLst/>
          </a:prstGeom>
        </p:spPr>
      </p:pic>
    </p:spTree>
    <p:extLst>
      <p:ext uri="{BB962C8B-B14F-4D97-AF65-F5344CB8AC3E}">
        <p14:creationId xmlns:p14="http://schemas.microsoft.com/office/powerpoint/2010/main" val="3480145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ZdorPitAni</Template>
  <TotalTime>467</TotalTime>
  <Words>515</Words>
  <Application>Microsoft Office PowerPoint</Application>
  <PresentationFormat>Экран (4:3)</PresentationFormat>
  <Paragraphs>110</Paragraphs>
  <Slides>29</Slides>
  <Notes>8</Notes>
  <HiddenSlides>0</HiddenSlides>
  <MMClips>1</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Default Design</vt:lpstr>
      <vt:lpstr>Healthy food and healthy lifestyle</vt:lpstr>
      <vt:lpstr>Презентация PowerPoint</vt:lpstr>
      <vt:lpstr>Red foods</vt:lpstr>
      <vt:lpstr>Презентация PowerPoint</vt:lpstr>
      <vt:lpstr>Презентация PowerPoint</vt:lpstr>
      <vt:lpstr>Презентация PowerPoint</vt:lpstr>
      <vt:lpstr>Healthy way of life </vt:lpstr>
      <vt:lpstr>Healthy way of life </vt:lpstr>
      <vt:lpstr>Healthy way of life </vt:lpstr>
      <vt:lpstr>Healthy way of life </vt:lpstr>
      <vt:lpstr>Healthy way of life </vt:lpstr>
      <vt:lpstr>Grammar practice  Complete the sentence using some/any/much/many </vt:lpstr>
      <vt:lpstr>Put the words in the logical order</vt:lpstr>
      <vt:lpstr>Put the words in the logical order</vt:lpstr>
      <vt:lpstr>Put the words in the logical order</vt:lpstr>
      <vt:lpstr>Put the words in the logical order</vt:lpstr>
      <vt:lpstr>Put the words in the logical order</vt:lpstr>
      <vt:lpstr>Put the words in the logical order</vt:lpstr>
      <vt:lpstr>Healthy food will make you smile</vt:lpstr>
      <vt:lpstr>Put the letters in a logical order</vt:lpstr>
      <vt:lpstr>Презентация PowerPoint</vt:lpstr>
      <vt:lpstr>1. Choose the wrong kind of food for breakfast. </vt:lpstr>
      <vt:lpstr>2. Do it every morning to keep fit</vt:lpstr>
      <vt:lpstr>3. ….. a day keeps doctor away </vt:lpstr>
      <vt:lpstr>4. How do we call sheep`s meat?</vt:lpstr>
      <vt:lpstr>5. It will hurt after eating a lot of ice-cream. </vt:lpstr>
      <vt:lpstr>6. You should wash them before you eat</vt:lpstr>
      <vt:lpstr>The secret word is</vt:lpstr>
      <vt:lpstr>Thank You! Have a nice day and be in a good health!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USER</dc:creator>
  <cp:lastModifiedBy>учитель</cp:lastModifiedBy>
  <cp:revision>45</cp:revision>
  <dcterms:created xsi:type="dcterms:W3CDTF">2015-01-31T21:58:02Z</dcterms:created>
  <dcterms:modified xsi:type="dcterms:W3CDTF">2015-02-08T06:17:01Z</dcterms:modified>
</cp:coreProperties>
</file>