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2" r:id="rId3"/>
    <p:sldId id="263" r:id="rId4"/>
    <p:sldId id="264" r:id="rId5"/>
    <p:sldId id="265" r:id="rId6"/>
    <p:sldId id="267" r:id="rId7"/>
    <p:sldId id="269" r:id="rId8"/>
    <p:sldId id="270" r:id="rId9"/>
    <p:sldId id="282" r:id="rId10"/>
    <p:sldId id="283" r:id="rId11"/>
    <p:sldId id="272" r:id="rId12"/>
    <p:sldId id="273" r:id="rId13"/>
    <p:sldId id="274" r:id="rId14"/>
    <p:sldId id="276" r:id="rId15"/>
    <p:sldId id="277" r:id="rId16"/>
    <p:sldId id="278" r:id="rId17"/>
    <p:sldId id="279" r:id="rId18"/>
    <p:sldId id="280" r:id="rId19"/>
    <p:sldId id="271" r:id="rId20"/>
    <p:sldId id="26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466342EF-8D33-47A4-AA3E-5321FFB3EA55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5D361-ED6E-4696-8FCB-BA34854FB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42EF-8D33-47A4-AA3E-5321FFB3EA55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5D361-ED6E-4696-8FCB-BA34854FB71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42EF-8D33-47A4-AA3E-5321FFB3EA55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5D361-ED6E-4696-8FCB-BA34854FB71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42EF-8D33-47A4-AA3E-5321FFB3EA55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5D361-ED6E-4696-8FCB-BA34854FB7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42EF-8D33-47A4-AA3E-5321FFB3EA55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5D361-ED6E-4696-8FCB-BA34854FB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42EF-8D33-47A4-AA3E-5321FFB3EA55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5D361-ED6E-4696-8FCB-BA34854FB71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42EF-8D33-47A4-AA3E-5321FFB3EA55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5D361-ED6E-4696-8FCB-BA34854FB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42EF-8D33-47A4-AA3E-5321FFB3EA55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5D361-ED6E-4696-8FCB-BA34854FB7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42EF-8D33-47A4-AA3E-5321FFB3EA55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5D361-ED6E-4696-8FCB-BA34854FB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42EF-8D33-47A4-AA3E-5321FFB3EA55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5D361-ED6E-4696-8FCB-BA34854FB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42EF-8D33-47A4-AA3E-5321FFB3EA55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5D361-ED6E-4696-8FCB-BA34854FB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66342EF-8D33-47A4-AA3E-5321FFB3EA55}" type="datetimeFigureOut">
              <a:rPr lang="ru-RU" smtClean="0"/>
              <a:pPr/>
              <a:t>16.11.2020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EB5D361-ED6E-4696-8FCB-BA34854FB7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5;&#1082;&#1072;&#1090;&#1077;&#1088;&#1080;&#1085;&#1072;%20&#1057;&#1077;&#1088;&#1075;&#1077;&#1077;&#1074;&#1085;&#1072;\Desktop\&#1089;&#1086;&#1085;&#1103;_xvid.avi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5;&#1082;&#1072;&#1090;&#1077;&#1088;&#1080;&#1085;&#1072;%20&#1057;&#1077;&#1088;&#1075;&#1077;&#1077;&#1074;&#1085;&#1072;\Desktop\&#1090;&#1086;&#1088;&#1085;&#1072;&#1076;&#1086;%20&#1074;&#1080;&#1076;&#1077;&#1086;.mp4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987824" y="4941168"/>
            <a:ext cx="5637010" cy="882119"/>
          </a:xfrm>
        </p:spPr>
        <p:txBody>
          <a:bodyPr>
            <a:noAutofit/>
          </a:bodyPr>
          <a:lstStyle/>
          <a:p>
            <a:pPr algn="r"/>
            <a:r>
              <a:rPr lang="ru-RU" sz="1600" dirty="0" smtClean="0"/>
              <a:t>Подготовила учитель английского яз. </a:t>
            </a:r>
          </a:p>
          <a:p>
            <a:pPr algn="r"/>
            <a:r>
              <a:rPr lang="ru-RU" sz="1600" dirty="0" smtClean="0"/>
              <a:t>Смирнова Екатерина Сергеевна</a:t>
            </a:r>
          </a:p>
          <a:p>
            <a:pPr algn="r"/>
            <a:r>
              <a:rPr lang="ru-RU" sz="1600" dirty="0" smtClean="0"/>
              <a:t>МБОУ сош17</a:t>
            </a:r>
          </a:p>
          <a:p>
            <a:pPr algn="r"/>
            <a:r>
              <a:rPr lang="ru-RU" sz="1600" dirty="0" smtClean="0"/>
              <a:t>От 17.11.2020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992888" cy="2297223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200" dirty="0"/>
              <a:t>Выступление на школьных </a:t>
            </a:r>
            <a:r>
              <a:rPr lang="ru-RU" sz="3200" dirty="0" smtClean="0"/>
              <a:t>педсовет.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«</a:t>
            </a:r>
            <a:r>
              <a:rPr lang="ru-RU" sz="4400" dirty="0"/>
              <a:t>Творческие </a:t>
            </a:r>
            <a:r>
              <a:rPr lang="ru-RU" sz="4400" dirty="0" smtClean="0"/>
              <a:t>задания для  повышения качества образования на </a:t>
            </a:r>
            <a:r>
              <a:rPr lang="ru-RU" sz="4400" dirty="0"/>
              <a:t>уроках английского языка» </a:t>
            </a:r>
          </a:p>
        </p:txBody>
      </p:sp>
    </p:spTree>
    <p:extLst>
      <p:ext uri="{BB962C8B-B14F-4D97-AF65-F5344CB8AC3E}">
        <p14:creationId xmlns:p14="http://schemas.microsoft.com/office/powerpoint/2010/main" xmlns="" val="2869299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0"/>
            <a:ext cx="8786842" cy="62865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200" dirty="0" smtClean="0"/>
              <a:t>Для старшего звена это создание и </a:t>
            </a:r>
            <a:r>
              <a:rPr lang="ru-RU" sz="3200" dirty="0" err="1" smtClean="0"/>
              <a:t>озвучка</a:t>
            </a:r>
            <a:r>
              <a:rPr lang="ru-RU" sz="3200" dirty="0" smtClean="0"/>
              <a:t> отрывков фильмов, создание видео роликов и презентаций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4000" b="1" dirty="0" smtClean="0"/>
              <a:t>ПРИМЕРЫ: </a:t>
            </a:r>
          </a:p>
          <a:p>
            <a:pPr>
              <a:buNone/>
            </a:pPr>
            <a:r>
              <a:rPr lang="ru-RU" sz="4000" b="1" dirty="0" smtClean="0"/>
              <a:t>1.Озвуча мультфильма, ученица 7класса</a:t>
            </a:r>
          </a:p>
          <a:p>
            <a:pPr>
              <a:buNone/>
            </a:pPr>
            <a:r>
              <a:rPr lang="ru-RU" sz="4000" b="1" dirty="0" smtClean="0"/>
              <a:t>2.Видео отчет  «Процесс торнадо» ,ученик 8 класса</a:t>
            </a:r>
          </a:p>
          <a:p>
            <a:pPr>
              <a:buNone/>
            </a:pPr>
            <a:r>
              <a:rPr lang="ru-RU" sz="4000" b="1" dirty="0" smtClean="0"/>
              <a:t>3.Отрывок презентации «Торнадо»,ученица 8 класса</a:t>
            </a:r>
            <a:endParaRPr lang="ru-RU" sz="4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ня_xvid.avi">
            <a:hlinkClick r:id="" action="ppaction://media"/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3025" y="642918"/>
            <a:ext cx="8870975" cy="5913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торнадо видео.mp4">
            <a:hlinkClick r:id="" action="ppaction://media"/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642918"/>
            <a:ext cx="9144000" cy="5607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presentation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Tornado in the bottle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1250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step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75" r="21875"/>
          <a:stretch>
            <a:fillRect/>
          </a:stretch>
        </p:blipFill>
        <p:spPr>
          <a:xfrm rot="5400000">
            <a:off x="1524000" y="1905000"/>
            <a:ext cx="2759968" cy="275996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Take a plastic bottle and fill it with water half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91130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step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75" r="21875"/>
          <a:stretch>
            <a:fillRect/>
          </a:stretch>
        </p:blipFill>
        <p:spPr>
          <a:xfrm rot="5400000">
            <a:off x="1524000" y="1905000"/>
            <a:ext cx="2971800" cy="29718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Then cover the bottle neck with scotch tape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43095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Forth step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Then stick an empty bottle to the bottle with water</a:t>
            </a:r>
            <a:endParaRPr lang="ru-RU" sz="24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75" r="21875"/>
          <a:stretch>
            <a:fillRect/>
          </a:stretch>
        </p:blipFill>
        <p:spPr>
          <a:xfrm rot="5400000">
            <a:off x="1524000" y="1905000"/>
            <a:ext cx="2971800" cy="2971800"/>
          </a:xfrm>
        </p:spPr>
      </p:pic>
    </p:spTree>
    <p:extLst>
      <p:ext uri="{BB962C8B-B14F-4D97-AF65-F5344CB8AC3E}">
        <p14:creationId xmlns:p14="http://schemas.microsoft.com/office/powerpoint/2010/main" xmlns="" val="368609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finally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And now you can see a small tornado!</a:t>
            </a:r>
            <a:endParaRPr lang="ru-RU" sz="24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875" r="21875"/>
          <a:stretch>
            <a:fillRect/>
          </a:stretch>
        </p:blipFill>
        <p:spPr>
          <a:xfrm rot="5400000">
            <a:off x="1524000" y="1905000"/>
            <a:ext cx="2604120" cy="2604120"/>
          </a:xfrm>
        </p:spPr>
      </p:pic>
      <p:pic>
        <p:nvPicPr>
          <p:cNvPr id="1026" name="Picture 2" descr="C:\Users\Елена\AppData\Local\Microsoft\Windows\Temporary Internet Files\Content.IE5\GPV3IKP3\tornado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01008"/>
            <a:ext cx="2049016" cy="204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582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260648"/>
            <a:ext cx="8604448" cy="61926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500" dirty="0"/>
              <a:t> Для того, чтобы выполнить творческое задание, ученик должен не только хорошо знать программный материал, но, и это главное, – уметь делать выводы на основе сравнений, обобщений, выявлять закономерности, уметь фантазировать.</a:t>
            </a:r>
          </a:p>
          <a:p>
            <a:pPr marL="45720" indent="0">
              <a:buNone/>
            </a:pPr>
            <a:r>
              <a:rPr lang="ru-RU" sz="3500" dirty="0"/>
              <a:t>       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30635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6512511" cy="1143000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412776"/>
            <a:ext cx="8136904" cy="462684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b="1" i="1" dirty="0"/>
              <a:t>Т</a:t>
            </a:r>
            <a:r>
              <a:rPr lang="ru-RU" sz="2800" b="1" i="1" dirty="0" smtClean="0"/>
              <a:t>ворческие задания </a:t>
            </a:r>
            <a:r>
              <a:rPr lang="ru-RU" sz="2800" dirty="0" smtClean="0"/>
              <a:t>помогают </a:t>
            </a:r>
            <a:r>
              <a:rPr lang="ru-RU" sz="2800" dirty="0"/>
              <a:t>повысить эффективность урока</a:t>
            </a:r>
            <a:r>
              <a:rPr lang="ru-RU" sz="2800" dirty="0" smtClean="0"/>
              <a:t>, и выполнения домашних заданий, </a:t>
            </a:r>
            <a:r>
              <a:rPr lang="ru-RU" sz="2800" dirty="0"/>
              <a:t>привлечь ребят к активной речевой деятельности, сделать процесс овладения иностранным языком интересным для </a:t>
            </a:r>
            <a:r>
              <a:rPr lang="ru-RU" sz="2800" dirty="0" smtClean="0"/>
              <a:t>учеников всех возрастов </a:t>
            </a:r>
            <a:r>
              <a:rPr lang="ru-RU" sz="2800" dirty="0"/>
              <a:t>и стимулировать их к дальнейшему самостоятельному изучению английского </a:t>
            </a:r>
            <a:r>
              <a:rPr lang="ru-RU" sz="2800" dirty="0" smtClean="0"/>
              <a:t>языка.</a:t>
            </a:r>
          </a:p>
          <a:p>
            <a:pPr marL="45720" indent="0">
              <a:buNone/>
            </a:pPr>
            <a:endParaRPr lang="ru-RU" sz="2800" dirty="0"/>
          </a:p>
          <a:p>
            <a:pPr marL="45720" indent="0" algn="ctr"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Спасибо за внимание!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956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1489" y="4077072"/>
            <a:ext cx="6512511" cy="1143000"/>
          </a:xfrm>
        </p:spPr>
        <p:txBody>
          <a:bodyPr/>
          <a:lstStyle/>
          <a:p>
            <a:r>
              <a:rPr lang="ru-RU" dirty="0" smtClean="0"/>
              <a:t>Л.С. </a:t>
            </a:r>
            <a:r>
              <a:rPr lang="ru-RU" dirty="0" err="1" smtClean="0"/>
              <a:t>Выгодский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260648"/>
            <a:ext cx="6400800" cy="347472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/>
              </a:rPr>
              <a:t> «...творчество существует не только там, где оно создает великие исторические произведения, но и везде там, где человек воображает, комбинирует, изменяет и создает что-либо новое...»</a:t>
            </a:r>
            <a:endParaRPr lang="ru-RU" sz="2800" dirty="0"/>
          </a:p>
        </p:txBody>
      </p:sp>
      <p:pic>
        <p:nvPicPr>
          <p:cNvPr id="2050" name="Picture 2" descr="C:\Users\123\Desktop\выгодский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77577"/>
            <a:ext cx="3635896" cy="365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5278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-35602"/>
            <a:ext cx="6512511" cy="1143000"/>
          </a:xfrm>
        </p:spPr>
        <p:txBody>
          <a:bodyPr/>
          <a:lstStyle/>
          <a:p>
            <a:pPr algn="l"/>
            <a:r>
              <a:rPr lang="ru-RU" dirty="0" smtClean="0"/>
              <a:t>Творчество.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8568952" cy="579382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Творчество</a:t>
            </a:r>
            <a:r>
              <a:rPr lang="ru-RU" sz="2400" dirty="0"/>
              <a:t> – это создание нового, прекрасного, оно противостоит шаблону, оно наполняет жизнь радостью, возбуждает потребность в знании, работу мысли, вводит </a:t>
            </a:r>
            <a:r>
              <a:rPr lang="ru-RU" sz="2400" dirty="0" smtClean="0"/>
              <a:t>человека </a:t>
            </a:r>
            <a:r>
              <a:rPr lang="ru-RU" sz="2400" dirty="0"/>
              <a:t>в атмосферу вечного поиска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В творчестве </a:t>
            </a:r>
            <a:r>
              <a:rPr lang="ru-RU" sz="2400" dirty="0"/>
              <a:t>осуществляется самовыражение, самораскрытие личности ребёнка. Это акт не всегда вполне сознаваемый, но всегда характеризующийся высоким накалом положительных эмоций, подъёмом нравственных и физических сил, мобилизацией всех необходимых знаний, усвоенных ранее, стремлением отдать любимому делу самое ценное, на что он способен – даже тогда, когда самому автору мнится, будто он действует только для себя.</a:t>
            </a:r>
          </a:p>
        </p:txBody>
      </p:sp>
    </p:spTree>
    <p:extLst>
      <p:ext uri="{BB962C8B-B14F-4D97-AF65-F5344CB8AC3E}">
        <p14:creationId xmlns:p14="http://schemas.microsoft.com/office/powerpoint/2010/main" xmlns="" val="402925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На уроках иностранного языка есть  огромные возможности и просторы для развития творческих способностей детей, начиная с начальной школы и заканчивая старшим звеном, применяя различные творческие приемы и задания.</a:t>
            </a:r>
            <a:endParaRPr lang="ru-RU" dirty="0"/>
          </a:p>
        </p:txBody>
      </p:sp>
      <p:pic>
        <p:nvPicPr>
          <p:cNvPr id="4098" name="Picture 2" descr="C:\Users\123\Desktop\уже отправила\девоч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150" y="2914614"/>
            <a:ext cx="2693690" cy="237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363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5720" y="0"/>
            <a:ext cx="8858280" cy="42062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Где можно применять творческий подход на уроках иностранного языка:</a:t>
            </a:r>
          </a:p>
          <a:p>
            <a:r>
              <a:rPr lang="ru-RU" sz="2800" b="1" dirty="0" smtClean="0"/>
              <a:t>Творческий </a:t>
            </a:r>
            <a:r>
              <a:rPr lang="ru-RU" sz="2800" b="1" dirty="0"/>
              <a:t>подход к обучению </a:t>
            </a:r>
            <a:r>
              <a:rPr lang="ru-RU" sz="2800" b="1" dirty="0" smtClean="0"/>
              <a:t>чтению.</a:t>
            </a:r>
          </a:p>
          <a:p>
            <a:r>
              <a:rPr lang="ru-RU" sz="2800" b="1" dirty="0"/>
              <a:t>Творческий подход к </a:t>
            </a:r>
            <a:r>
              <a:rPr lang="ru-RU" sz="2800" b="1" dirty="0" smtClean="0"/>
              <a:t>диалогам.</a:t>
            </a:r>
          </a:p>
          <a:p>
            <a:r>
              <a:rPr lang="ru-RU" sz="2800" b="1" dirty="0" smtClean="0"/>
              <a:t>Творческий </a:t>
            </a:r>
            <a:r>
              <a:rPr lang="ru-RU" sz="2800" b="1" dirty="0"/>
              <a:t>подход к работе с </a:t>
            </a:r>
            <a:r>
              <a:rPr lang="ru-RU" sz="2800" b="1" dirty="0" smtClean="0"/>
              <a:t>текстом.</a:t>
            </a:r>
          </a:p>
          <a:p>
            <a:r>
              <a:rPr lang="ru-RU" sz="2800" b="1" dirty="0"/>
              <a:t>Творческий подход к работе со </a:t>
            </a:r>
            <a:r>
              <a:rPr lang="ru-RU" sz="2800" b="1" dirty="0" smtClean="0"/>
              <a:t>стихами</a:t>
            </a:r>
          </a:p>
          <a:p>
            <a:r>
              <a:rPr lang="ru-RU" sz="2800" b="1" dirty="0" smtClean="0"/>
              <a:t>Творческие задания предлагаемые самым учебником</a:t>
            </a:r>
            <a:r>
              <a:rPr lang="ru-RU" sz="2800" b="1" dirty="0"/>
              <a:t>.</a:t>
            </a:r>
            <a:endParaRPr lang="ru-RU" sz="2800" dirty="0"/>
          </a:p>
        </p:txBody>
      </p:sp>
      <p:pic>
        <p:nvPicPr>
          <p:cNvPr id="3074" name="Picture 2" descr="C:\Users\123\Desktop\уже отправила\мальчи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1" y="4171492"/>
            <a:ext cx="2034464" cy="279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23\Desktop\уже отправила\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32" y="3950385"/>
            <a:ext cx="3096344" cy="290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81858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0"/>
            <a:ext cx="8640960" cy="659735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5600" b="1" u="sng" dirty="0" smtClean="0">
                <a:solidFill>
                  <a:schemeClr val="tx2"/>
                </a:solidFill>
              </a:rPr>
              <a:t>ПРИМЕРЫ ЗАДАНИЙ С ТВОРЧЕСКИМ ПОДХОДОМ:</a:t>
            </a:r>
          </a:p>
          <a:p>
            <a:pPr>
              <a:buNone/>
            </a:pPr>
            <a:r>
              <a:rPr lang="ru-RU" sz="5600" dirty="0" smtClean="0">
                <a:solidFill>
                  <a:srgbClr val="7030A0"/>
                </a:solidFill>
              </a:rPr>
              <a:t>Загадка</a:t>
            </a:r>
            <a:r>
              <a:rPr lang="ru-RU" sz="5600" dirty="0">
                <a:solidFill>
                  <a:srgbClr val="7030A0"/>
                </a:solidFill>
              </a:rPr>
              <a:t>: </a:t>
            </a:r>
            <a:endParaRPr lang="ru-RU" sz="5600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5600" dirty="0" smtClean="0"/>
              <a:t>Стихотворения </a:t>
            </a:r>
            <a:r>
              <a:rPr lang="ru-RU" sz="5600" dirty="0"/>
              <a:t>с описанием погоды или природы прекрасно побуждают детей к размышлениям о любимом времени года, о прошедших каникулах и вносят элемент игры, когда детям предлагается угадать - поспорить какой сезон описывает автор.  </a:t>
            </a:r>
          </a:p>
          <a:p>
            <a:pPr>
              <a:buNone/>
            </a:pPr>
            <a:r>
              <a:rPr lang="ru-RU" sz="5600" b="1" dirty="0" smtClean="0">
                <a:solidFill>
                  <a:srgbClr val="7030A0"/>
                </a:solidFill>
              </a:rPr>
              <a:t>Сделай </a:t>
            </a:r>
            <a:r>
              <a:rPr lang="ru-RU" sz="5600" b="1" dirty="0">
                <a:solidFill>
                  <a:srgbClr val="7030A0"/>
                </a:solidFill>
              </a:rPr>
              <a:t>поэтический перевод стихотворения на русский язык:</a:t>
            </a:r>
          </a:p>
          <a:p>
            <a:pPr>
              <a:buNone/>
            </a:pPr>
            <a:r>
              <a:rPr lang="ru-RU" sz="5600" dirty="0"/>
              <a:t>       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34237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496944" cy="6480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900" b="1" dirty="0"/>
              <a:t>Большие возможности для развития творческого потенциала учащихся </a:t>
            </a:r>
            <a:r>
              <a:rPr lang="ru-RU" sz="2900" b="1" dirty="0" smtClean="0"/>
              <a:t> начальной и средней школы имеет </a:t>
            </a:r>
            <a:r>
              <a:rPr lang="ru-RU" sz="2900" b="1" dirty="0"/>
              <a:t>и проектная работа, </a:t>
            </a:r>
            <a:r>
              <a:rPr lang="ru-RU" sz="2900" b="1" dirty="0" smtClean="0"/>
              <a:t>это постеры, доклады, стенгазет. Как пример следующие задания:</a:t>
            </a:r>
            <a:endParaRPr lang="ru-RU" sz="2900" b="1" dirty="0"/>
          </a:p>
          <a:p>
            <a:pPr>
              <a:buNone/>
            </a:pPr>
            <a:r>
              <a:rPr lang="ru-RU" sz="2900" dirty="0"/>
              <a:t>1. “</a:t>
            </a:r>
            <a:r>
              <a:rPr lang="ru-RU" sz="2900" dirty="0" err="1"/>
              <a:t>Family</a:t>
            </a:r>
            <a:r>
              <a:rPr lang="ru-RU" sz="2900" dirty="0"/>
              <a:t> </a:t>
            </a:r>
            <a:r>
              <a:rPr lang="ru-RU" sz="2900" dirty="0" err="1"/>
              <a:t>Tree</a:t>
            </a:r>
            <a:r>
              <a:rPr lang="ru-RU" sz="2900" dirty="0"/>
              <a:t>”: Учащиеся рисуют семейное дерево, подписывают членов семью, используя лексические единицы по данной теме.</a:t>
            </a:r>
          </a:p>
          <a:p>
            <a:pPr>
              <a:buNone/>
            </a:pPr>
            <a:r>
              <a:rPr lang="ru-RU" sz="2900" dirty="0"/>
              <a:t>   </a:t>
            </a:r>
            <a:endParaRPr lang="ru-RU" dirty="0"/>
          </a:p>
          <a:p>
            <a:endParaRPr lang="ru-RU" dirty="0"/>
          </a:p>
        </p:txBody>
      </p:sp>
      <p:pic>
        <p:nvPicPr>
          <p:cNvPr id="4" name="Содержимое 11" descr="IMG_20191017_133408_HDR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3946524"/>
            <a:ext cx="2928958" cy="2911476"/>
          </a:xfrm>
          <a:prstGeom prst="rect">
            <a:avLst/>
          </a:prstGeom>
        </p:spPr>
      </p:pic>
      <p:pic>
        <p:nvPicPr>
          <p:cNvPr id="5" name="Содержимое 3" descr="дерево семь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603190">
            <a:off x="1741036" y="4114748"/>
            <a:ext cx="2795751" cy="254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2717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4206240"/>
          </a:xfrm>
        </p:spPr>
        <p:txBody>
          <a:bodyPr/>
          <a:lstStyle/>
          <a:p>
            <a:r>
              <a:rPr lang="ru-RU" sz="2400" dirty="0" smtClean="0"/>
              <a:t>2. </a:t>
            </a:r>
            <a:r>
              <a:rPr lang="ru-RU" sz="4800" dirty="0" smtClean="0"/>
              <a:t>“</a:t>
            </a:r>
            <a:r>
              <a:rPr lang="ru-RU" sz="4800" dirty="0" err="1" smtClean="0"/>
              <a:t>Funny</a:t>
            </a:r>
            <a:r>
              <a:rPr lang="ru-RU" sz="4800" dirty="0" smtClean="0"/>
              <a:t> </a:t>
            </a:r>
            <a:r>
              <a:rPr lang="ru-RU" sz="4800" dirty="0" err="1" smtClean="0"/>
              <a:t>Animals</a:t>
            </a:r>
            <a:r>
              <a:rPr lang="ru-RU" sz="4800" dirty="0" smtClean="0"/>
              <a:t>”: Учащиеся придумывают забавных фантастических животных, рисуют их и описывают на иностранном языке.</a:t>
            </a:r>
          </a:p>
          <a:p>
            <a:endParaRPr lang="ru-RU" dirty="0"/>
          </a:p>
        </p:txBody>
      </p:sp>
      <p:pic>
        <p:nvPicPr>
          <p:cNvPr id="4" name="Содержимое 8" descr="IMG_20201116_1349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3714752"/>
            <a:ext cx="5786478" cy="31432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20200120_143405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911213" cy="5214950"/>
          </a:xfrm>
        </p:spPr>
      </p:pic>
      <p:pic>
        <p:nvPicPr>
          <p:cNvPr id="6" name="Содержимое 5" descr="IMG_20200128_134948_1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156" y="3000372"/>
            <a:ext cx="6177844" cy="3475037"/>
          </a:xfrm>
          <a:prstGeom prst="rect">
            <a:avLst/>
          </a:prstGeom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126</TotalTime>
  <Words>407</Words>
  <Application>Microsoft Office PowerPoint</Application>
  <PresentationFormat>Экран (4:3)</PresentationFormat>
  <Paragraphs>49</Paragraphs>
  <Slides>19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Воздушный поток</vt:lpstr>
      <vt:lpstr>Кутюр</vt:lpstr>
      <vt:lpstr>Выступление на школьных педсовет.    «Творческие задания для  повышения качества образования на уроках английского языка» </vt:lpstr>
      <vt:lpstr>Л.С. Выгодский</vt:lpstr>
      <vt:lpstr>Творчество.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My presentation</vt:lpstr>
      <vt:lpstr>First step:</vt:lpstr>
      <vt:lpstr>Third step:</vt:lpstr>
      <vt:lpstr>Forth step:</vt:lpstr>
      <vt:lpstr>And finally:</vt:lpstr>
      <vt:lpstr>Слайд 18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Вспомним цвета</dc:title>
  <dc:creator>123</dc:creator>
  <cp:lastModifiedBy>Екатерина Сергеевна</cp:lastModifiedBy>
  <cp:revision>15</cp:revision>
  <dcterms:created xsi:type="dcterms:W3CDTF">2020-04-27T04:01:35Z</dcterms:created>
  <dcterms:modified xsi:type="dcterms:W3CDTF">2020-11-16T13:02:04Z</dcterms:modified>
</cp:coreProperties>
</file>