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3" r:id="rId17"/>
    <p:sldId id="269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15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4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947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724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44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09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184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00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63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7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1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48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0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4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89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48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59753-553C-4EEB-8721-9A76F2F1C290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6E98D-0EA8-4ACE-A0A6-A99DF1FF1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01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674896"/>
            <a:ext cx="12192000" cy="83726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Героизм трудового фронта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21972"/>
            <a:ext cx="6096000" cy="4352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65" y="5628068"/>
            <a:ext cx="1130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учитель русского языка и литературы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«Гимназия № 91» ГО г. Уфа РБ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В.И.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173851" cy="4340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282" y="2766076"/>
            <a:ext cx="6267718" cy="40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6214" y="360609"/>
            <a:ext cx="10200068" cy="176440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Башкирия принимает эвакуированные предприятия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5003" y="3176751"/>
            <a:ext cx="11487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июня 1941-го до конца 1943 года были запущены 360 заводов, фабрик и цехов, которые стали базой крупных промышленных центров.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866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41783"/>
            <a:ext cx="8887325" cy="1080938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Ишимбайское</a:t>
            </a:r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месторождение нефти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8649" y="2761803"/>
            <a:ext cx="6397978" cy="3598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871" y="1480025"/>
            <a:ext cx="4310130" cy="5377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002415"/>
            <a:ext cx="3477296" cy="48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6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753228"/>
            <a:ext cx="9127957" cy="108093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Стерлитамакский</a:t>
            </a:r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станкостроительный завод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226" y="3181350"/>
            <a:ext cx="5857875" cy="3733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1608"/>
            <a:ext cx="7652084" cy="4803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958" y="3146"/>
            <a:ext cx="3089143" cy="19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1055"/>
            <a:ext cx="10294182" cy="108093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Уфимский завод резинотехнических изделий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275" y="1970358"/>
            <a:ext cx="7122694" cy="48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Уфимский моторостроительный завод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529" y="1965768"/>
            <a:ext cx="7412472" cy="4892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51747"/>
            <a:ext cx="5952386" cy="390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3803"/>
            <a:ext cx="10315074" cy="108093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Уфимский </a:t>
            </a:r>
            <a:r>
              <a:rPr lang="ru-RU" sz="4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паровозо</a:t>
            </a:r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-вагоноремонтный завод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137"/>
            <a:ext cx="5680158" cy="3376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158" y="2000249"/>
            <a:ext cx="6511842" cy="380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7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Белорецкий металлургический комбинат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72164"/>
            <a:ext cx="9809994" cy="3685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075" y="1991728"/>
            <a:ext cx="3400926" cy="25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882316"/>
            <a:ext cx="9613861" cy="1224566"/>
          </a:xfrm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ru-RU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Военные госпитали</a:t>
            </a:r>
            <a:r>
              <a:rPr lang="ru-RU" sz="6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6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2005" y="2106882"/>
            <a:ext cx="961386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9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 эвакогоспиталей 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лечение прошли более 218 тысяч раненых </a:t>
            </a:r>
          </a:p>
          <a:p>
            <a:pPr marL="0" indent="0">
              <a:buNone/>
            </a:pPr>
            <a:r>
              <a:rPr lang="ru-RU" sz="39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было сделано почти 67 тысяч операций </a:t>
            </a:r>
            <a:endParaRPr lang="ru-RU" sz="3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С 1941 по 1946 год в здании гимназии №91 располагался эвакогоспиталь №3765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87875"/>
            <a:ext cx="6748748" cy="3270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186989" cy="3165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065" y="3587875"/>
            <a:ext cx="5509936" cy="3270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876" y="-7628"/>
            <a:ext cx="2693261" cy="3595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64373" y="2449410"/>
            <a:ext cx="351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Госпиталь № 3765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5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2759" y="1220318"/>
            <a:ext cx="84067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988492"/>
            <a:ext cx="9613861" cy="1080938"/>
          </a:xfrm>
        </p:spPr>
        <p:txBody>
          <a:bodyPr>
            <a:no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Наука в Башкирии в годы ВОВ</a:t>
            </a:r>
            <a:b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069431"/>
            <a:ext cx="11190837" cy="926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3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дно из труднейших сражений - сражение умов</a:t>
            </a:r>
            <a:endParaRPr lang="ru-RU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69" y="2995863"/>
            <a:ext cx="5775158" cy="38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221"/>
            <a:ext cx="5454316" cy="3502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064" y="3089442"/>
            <a:ext cx="5463709" cy="3768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736" y="0"/>
            <a:ext cx="3048264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0045" y="2818279"/>
            <a:ext cx="5391955" cy="4039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00045" cy="45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1834166"/>
            <a:ext cx="9613861" cy="5023833"/>
          </a:xfrm>
        </p:spPr>
        <p:txBody>
          <a:bodyPr>
            <a:noAutofit/>
          </a:bodyPr>
          <a:lstStyle/>
          <a:p>
            <a:pPr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Закончите фразы:</a:t>
            </a:r>
            <a:endParaRPr lang="ru-RU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я узнал…</a:t>
            </a:r>
            <a:endParaRPr lang="ru-RU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интересно…</a:t>
            </a:r>
            <a:endParaRPr lang="ru-RU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понял, что…</a:t>
            </a:r>
            <a:endParaRPr lang="ru-RU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 удивило…</a:t>
            </a:r>
            <a:endParaRPr lang="ru-RU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дало мне для жизни…</a:t>
            </a:r>
            <a:endParaRPr lang="ru-RU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захотелось…</a:t>
            </a:r>
            <a:endParaRPr lang="ru-RU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922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450" y="0"/>
            <a:ext cx="2495550" cy="1838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022" y="3721995"/>
            <a:ext cx="4258978" cy="3136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541" y="1627179"/>
            <a:ext cx="7925487" cy="52308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" y="0"/>
            <a:ext cx="4267570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7" y="-20114"/>
            <a:ext cx="9182637" cy="68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74" y="0"/>
            <a:ext cx="8773524" cy="68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73" y="0"/>
            <a:ext cx="8217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6089431" cy="4507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-1"/>
            <a:ext cx="10954220" cy="68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-1"/>
            <a:ext cx="11759638" cy="68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139</TotalTime>
  <Words>146</Words>
  <Application>Microsoft Office PowerPoint</Application>
  <PresentationFormat>Широкоэкранный</PresentationFormat>
  <Paragraphs>29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Берлин</vt:lpstr>
      <vt:lpstr>Героизм трудового фронта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Башкирия принимает эвакуированные предприятия</vt:lpstr>
      <vt:lpstr>Ишимбайское месторождение нефти</vt:lpstr>
      <vt:lpstr>Стерлитамакский станкостроительный завод</vt:lpstr>
      <vt:lpstr>Уфимский завод резинотехнических изделий</vt:lpstr>
      <vt:lpstr>Уфимский моторостроительный завод</vt:lpstr>
      <vt:lpstr>Уфимский паровозо-вагоноремонтный завод </vt:lpstr>
      <vt:lpstr>Белорецкий металлургический комбинат </vt:lpstr>
      <vt:lpstr>Военные госпитали </vt:lpstr>
      <vt:lpstr>      С 1941 по 1946 год в здании гимназии №91 располагался эвакогоспиталь №3765</vt:lpstr>
      <vt:lpstr>Наука в Башкирии в годы ВОВ </vt:lpstr>
      <vt:lpstr>Презентация PowerPoint</vt:lpstr>
      <vt:lpstr>Презентация PowerPoint</vt:lpstr>
      <vt:lpstr>РЕФЛЕКСИЯ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Только ли на фронте ковалась Победа? </dc:title>
  <dc:creator>Windows User</dc:creator>
  <cp:lastModifiedBy>Windows User</cp:lastModifiedBy>
  <cp:revision>27</cp:revision>
  <dcterms:created xsi:type="dcterms:W3CDTF">2020-10-12T17:34:24Z</dcterms:created>
  <dcterms:modified xsi:type="dcterms:W3CDTF">2020-10-25T13:41:21Z</dcterms:modified>
</cp:coreProperties>
</file>