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3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67" r:id="rId25"/>
    <p:sldId id="268" r:id="rId26"/>
    <p:sldId id="282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8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6T19:11:10.601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5 0,'-2'0,"-1"0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6T19:16:53.756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0 76,'0'3,"3"0,3 1,3-2,3 0,-1-3,1-2,0 0,1 0,1 1,0 1,1 0,0-2,0 0,0 0,0 0,1-1,-1 0,0-3,0 1,0-1,0 0,0 1,-3 0,0 0,0 1,0 2,1 1,1 1,1 1,-1 0,1 0,1 1,-1-1,0 0,0 0,0 0,-2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6T19:16:53.757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0 153,'0'-2,"3"-2,3 1,1-2,1-3,2-2,3 0,-2-1,0 2,-2 0,0 1,-1 0,0 0,-1 1,1 0,-1-1,-2-2,1 2,0-2,-2 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6T19:16:53.758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61 0,'0'3,"0"3,0 3,-3 0,0 2,0 0,-2-1,-1 1,2 0,1 1,1 2,-2 0,0 0,1 1,-2-2,-3-4,0-3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6T19:16:53.751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6T19:16:53.752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6 1,'-2'0,"-2"0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6T19:19:15.768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6T19:19:15.769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6 1,'-2'0,"-2"0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6T19:19:56.321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0 0,'2'0,"1"0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6T19:20:04.847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5 0,'-2'0,"-1"0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6T19:22:07.029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0 0,'2'0,"1"0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6T19:11:58.369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5 0,'-2'0,"-1"0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6T19:22:13.345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5 0,'-2'0,"-1"0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6T19:13:13.339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0 0,'2'0,"1"0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6T19:14:10.818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5 0,'-2'0,"-1"0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6T19:16:53.759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0 202,'0'2,"0"4,3 1,3-1,0 1,3-1,1-1,2-1,2-2,0 1,1 1,1-1,-1 0,0-2,1 0,-4 2,0 1,0-1,0-1,2 0,-1-1,2-1,0 1,0-1,0 2,0 1,0 0,0 0,0-1,0-1,0 0,0-1,0 0,0 0,0 0,0-1,0 1,-2-2,-1-2,-1 1,-1-2,0-1,-2-1,1 1,0 0,0 0,0 0,2 2,0-2,3 1,0 1,0 1,2 1,-4-2,0 1,0 0,-2-2,0 0,1 0,1 2,1 1,1 1,-3-2,1 0,0 0,0 0,2 2,-3-3,0 0,1 1,1 0,0 1,1 1,1 1,-1 0,1 0,1 0,-1 0,0 0,-3-2,0-1,-3-3,1 0,-3-1,1-3,1 1,0-1,0 1,1 3,0-1,-1 1,0-1,-3-2,-2-1,1-3,-1-1,-3 2,-2 5,-1 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6T19:16:53.760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275 40,'-3'0,"-3"0,-3 0,-3 0,-1 0,0-3,1 0,0 0,-1 0,-1 1,0 1,-1 1,0-1,0 1,0 1,0-4,0 0,0 0,-1 0,4-1,0-1,3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6T19:16:53.753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1029 61,'0'3,"0"3,0 3,-3 0,-1 2,-1-2,-1 0,1 1,1 2,-1-1,0-1,-1-1,-3-2,-2-3,-2-2,2 2,-1-1,0 0,0 0,-2-2,0 0,-1-1,0 0,0 0,0 0,0 0,2-3,1-1,0 1,3-2,-1 0,-1 0,2 0,2-4,0 2,1-2,1-2,0 2,-1-1,2-1,-1 1,0 0,-2 2,1-1,-2 2,1-1,0 1,-1-1,0 1,-1 2,-3 1,2-1,-1 1,0 0,-2 2,0 0,-2 1,1 1,-1 0,0 0,-1 0,4 3,0 1,0-1,0 0,1 1,0 1,0-1,2 1,-1 0,-1 0,-1-2,2 1,-1 1,2 1,0 0,-1-1,-1-1,1 0,-1 1,2 1,1 0,-3-1,2 1,0 0,-2-2,2 2,-1-1,-1-1,-1-1,-1-1,2 1,-1 1,1 0,1 1,0-1,1 3,1 0,-2-2,1 1,0 0,1 1,-1-1,-1 0,-1-3,1 2,2-1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6T19:16:53.754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0 16,'3'0,"3"0,3 0,0-3,1 0,2 0,1 0,1 1,0 1,1 0,0 1,1 0,-1 0,0 0,0 1,0-1,0 0,0 0,0 0,0 0,-2 2,-1 2,-3 1,-3 4,1-1,-2 2,-1-2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6T19:16:53.755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0 7,'0'-3,"3"0,3 2,3 2,3 0,-1 3,0 1,1-1,2 0,-1-2,2-1,-3 2,0 1,0-1,0-1,-1 3,0-1,0 0,-2 1,1 0,-2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D00D9-4185-4F0A-84D1-7A9A28FD0C9B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574B1-9B5E-4998-9E9C-CA2F8C03A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082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574B1-9B5E-4998-9E9C-CA2F8C03A95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135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574B1-9B5E-4998-9E9C-CA2F8C03A95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659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574B1-9B5E-4998-9E9C-CA2F8C03A95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122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574B1-9B5E-4998-9E9C-CA2F8C03A95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569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3FE411-09B0-4784-B735-DBC3033AEE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B2390FC-2736-42CB-8DB9-250F3CE798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C312B0-0724-4995-930F-2E534C113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1AB8-F495-4D50-988D-4521339F0A93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FD00CC-933A-47D9-BB81-4EBD7D030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9B7A86-A31B-4719-8A21-9E4B87BEB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DD8E-944E-41C8-B2B9-4A9C26AAF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907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F1FD26-A600-4548-B40E-BCBA17C0E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A61E3ED-CD43-441B-A541-244F82DAC0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3F9CA9-28E3-4CF8-869E-B69B35243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1AB8-F495-4D50-988D-4521339F0A93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6E5580-8253-40A5-BC96-9E7211E9D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EE279A-3F96-4788-8E2A-3650E5E4B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DD8E-944E-41C8-B2B9-4A9C26AAF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724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2944F80-A87A-4B7E-8A0F-3B018D0828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EFB853-C837-4A57-9B2A-165EF8EC5C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C189B3-8EAC-49A6-957C-A7ABF6069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1AB8-F495-4D50-988D-4521339F0A93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BB5697-18CF-4C11-95AB-D5C56EAA1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50857D-8426-4189-B4FF-ADC2C3053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DD8E-944E-41C8-B2B9-4A9C26AAF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180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06A2B7-99F4-46B7-BD1F-7D3C7E6CA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1A9690-C439-474C-A08E-A84CD600A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C8540A-51F4-4BED-98D2-8FEABB3CE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1AB8-F495-4D50-988D-4521339F0A93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9C7AA4-AAFC-46E4-B938-14C06FE7C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80C980-073B-4819-99EA-6AC745AF3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DD8E-944E-41C8-B2B9-4A9C26AAF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005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FEAC10-4664-42BF-A6E3-391317937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2D1332-CBC1-4E87-BB43-A40BBF833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C9976C-8A81-4938-89E0-163A81618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1AB8-F495-4D50-988D-4521339F0A93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0F99DD-DDF0-4F39-A330-C6CA94184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99AC2D-7D2B-45C3-A65D-251C09B89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DD8E-944E-41C8-B2B9-4A9C26AAF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756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02E5B0-9FE7-415E-854B-78C394107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FF5E36-0EA8-48C9-BDD0-74B639848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133D12-6D92-4A3A-B8A7-76B3C2EAF7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88AB92-B302-4221-A377-507E97457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1AB8-F495-4D50-988D-4521339F0A93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11DCD3-48EA-4812-8EE9-3C325EADB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4B168F-C0DE-4CCB-8C63-01070D7C9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DD8E-944E-41C8-B2B9-4A9C26AAF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665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712A16-8534-4552-BE85-D5A232708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5FF870-98BD-474C-B9E6-1187D2BEE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66E581D-219D-4A87-B5C5-5EA5EE0E6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CE8A85A-D7AC-4895-BA40-5280310766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D259E4C-2291-4D9D-BD2C-4AFDA2EC4D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CC68D37-B491-4717-8FB6-023F31167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1AB8-F495-4D50-988D-4521339F0A93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0349560-8F63-4249-A409-9713E1D7F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ACD16E6-937F-408D-8888-395044984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DD8E-944E-41C8-B2B9-4A9C26AAF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971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F1B9F7-59FA-42DF-B59C-4FCCA0159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A960573-CECE-4E63-87C7-7B8F71980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1AB8-F495-4D50-988D-4521339F0A93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958180B-2679-4328-B585-F37E01082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D347CF-41AA-4144-AEB6-61E8DCE0F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DD8E-944E-41C8-B2B9-4A9C26AAF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929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423B9EA-0715-47D8-8F8F-7A287FDA2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1AB8-F495-4D50-988D-4521339F0A93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240460-40D6-4BA2-8B1A-B9FC9F0C6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08201F7-D741-434B-8B2D-626B69FF7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DD8E-944E-41C8-B2B9-4A9C26AAF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02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1DF728-DC4B-44D3-A688-81024AF49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277B43-6758-43A3-8A66-DD4E40F7B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1F68FBA-3933-4DC1-852C-66C1FDA5EB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EDD663-A600-4230-92CB-EE06EA3B1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1AB8-F495-4D50-988D-4521339F0A93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33D19F-7C21-4226-931D-579CD0FB7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BE03B2-721B-46E7-9A8F-8380C4D20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DD8E-944E-41C8-B2B9-4A9C26AAF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675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8CA9B5-3C1A-455E-ACAE-4B1233D8F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707B968-E487-4AD7-9B97-400A050F77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C5C97B-6A7D-4CC3-8C15-9C2155ACC4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3C908D-EC59-4D91-BF4C-2106B04DF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1AB8-F495-4D50-988D-4521339F0A93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EEA4DBB-CA17-4EA1-A08D-DE5F0B332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C8709B-CE07-4E2E-B3B1-7401C1FD6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DD8E-944E-41C8-B2B9-4A9C26AAF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928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572909-61BF-4F4E-BFC5-F564251CD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8F9C41-9914-4DAA-AD8A-BE9491AC2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EDB0E4-BF86-4495-A350-CBCC443403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A1AB8-F495-4D50-988D-4521339F0A93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D5C82D-9214-4062-8364-7B7B6730A8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76D8E8-0D0E-4011-ADB9-120D86C090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0DD8E-944E-41C8-B2B9-4A9C26AAF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000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8" Type="http://schemas.openxmlformats.org/officeDocument/2006/relationships/customXml" Target="../ink/ink12.xml"/><Relationship Id="rId26" Type="http://schemas.openxmlformats.org/officeDocument/2006/relationships/image" Target="../media/image24.png"/><Relationship Id="rId21" Type="http://schemas.openxmlformats.org/officeDocument/2006/relationships/image" Target="../media/image21.png"/><Relationship Id="rId34" Type="http://schemas.openxmlformats.org/officeDocument/2006/relationships/customXml" Target="../ink/ink19.xml"/><Relationship Id="rId7" Type="http://schemas.openxmlformats.org/officeDocument/2006/relationships/image" Target="../media/image14.png"/><Relationship Id="rId12" Type="http://schemas.openxmlformats.org/officeDocument/2006/relationships/customXml" Target="../ink/ink9.xml"/><Relationship Id="rId17" Type="http://schemas.openxmlformats.org/officeDocument/2006/relationships/image" Target="../media/image19.png"/><Relationship Id="rId25" Type="http://schemas.openxmlformats.org/officeDocument/2006/relationships/customXml" Target="../ink/ink15.xml"/><Relationship Id="rId33" Type="http://schemas.openxmlformats.org/officeDocument/2006/relationships/image" Target="../media/image28.png"/><Relationship Id="rId38" Type="http://schemas.openxmlformats.org/officeDocument/2006/relationships/slide" Target="slide9.xml"/><Relationship Id="rId2" Type="http://schemas.openxmlformats.org/officeDocument/2006/relationships/notesSlide" Target="../notesSlides/notesSlide3.xml"/><Relationship Id="rId16" Type="http://schemas.openxmlformats.org/officeDocument/2006/relationships/customXml" Target="../ink/ink11.xml"/><Relationship Id="rId20" Type="http://schemas.openxmlformats.org/officeDocument/2006/relationships/customXml" Target="../ink/ink13.xml"/><Relationship Id="rId29" Type="http://schemas.openxmlformats.org/officeDocument/2006/relationships/customXml" Target="../ink/ink1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.xml"/><Relationship Id="rId11" Type="http://schemas.openxmlformats.org/officeDocument/2006/relationships/image" Target="../media/image16.png"/><Relationship Id="rId24" Type="http://schemas.openxmlformats.org/officeDocument/2006/relationships/image" Target="../media/image23.png"/><Relationship Id="rId32" Type="http://schemas.openxmlformats.org/officeDocument/2006/relationships/image" Target="../media/image27.png"/><Relationship Id="rId37" Type="http://schemas.openxmlformats.org/officeDocument/2006/relationships/image" Target="../media/image30.png"/><Relationship Id="rId5" Type="http://schemas.openxmlformats.org/officeDocument/2006/relationships/image" Target="../media/image13.png"/><Relationship Id="rId15" Type="http://schemas.openxmlformats.org/officeDocument/2006/relationships/image" Target="../media/image18.png"/><Relationship Id="rId23" Type="http://schemas.openxmlformats.org/officeDocument/2006/relationships/image" Target="../media/image22.png"/><Relationship Id="rId28" Type="http://schemas.openxmlformats.org/officeDocument/2006/relationships/image" Target="../media/image25.png"/><Relationship Id="rId36" Type="http://schemas.openxmlformats.org/officeDocument/2006/relationships/customXml" Target="../ink/ink20.xml"/><Relationship Id="rId10" Type="http://schemas.openxmlformats.org/officeDocument/2006/relationships/customXml" Target="../ink/ink8.xml"/><Relationship Id="rId19" Type="http://schemas.openxmlformats.org/officeDocument/2006/relationships/image" Target="../media/image20.png"/><Relationship Id="rId31" Type="http://schemas.openxmlformats.org/officeDocument/2006/relationships/customXml" Target="../ink/ink18.xml"/><Relationship Id="rId4" Type="http://schemas.openxmlformats.org/officeDocument/2006/relationships/customXml" Target="../ink/ink5.xml"/><Relationship Id="rId9" Type="http://schemas.openxmlformats.org/officeDocument/2006/relationships/image" Target="../media/image15.png"/><Relationship Id="rId14" Type="http://schemas.openxmlformats.org/officeDocument/2006/relationships/customXml" Target="../ink/ink10.xml"/><Relationship Id="rId22" Type="http://schemas.openxmlformats.org/officeDocument/2006/relationships/customXml" Target="../ink/ink14.xml"/><Relationship Id="rId27" Type="http://schemas.openxmlformats.org/officeDocument/2006/relationships/customXml" Target="../ink/ink16.xml"/><Relationship Id="rId30" Type="http://schemas.openxmlformats.org/officeDocument/2006/relationships/image" Target="../media/image26.png"/><Relationship Id="rId35" Type="http://schemas.openxmlformats.org/officeDocument/2006/relationships/image" Target="../media/image29.png"/><Relationship Id="rId8" Type="http://schemas.openxmlformats.org/officeDocument/2006/relationships/customXml" Target="../ink/ink7.xml"/><Relationship Id="rId3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slide" Target="slide1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5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slide" Target="slide17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0" Type="http://schemas.openxmlformats.org/officeDocument/2006/relationships/image" Target="../media/image43.png"/><Relationship Id="rId4" Type="http://schemas.openxmlformats.org/officeDocument/2006/relationships/slide" Target="slide16.xml"/><Relationship Id="rId9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9.xml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5" Type="http://schemas.openxmlformats.org/officeDocument/2006/relationships/slide" Target="slide21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9.xml"/><Relationship Id="rId4" Type="http://schemas.openxmlformats.org/officeDocument/2006/relationships/slide" Target="slide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microsoft.com/office/2007/relationships/hdphoto" Target="../media/hdphoto1.wdp"/><Relationship Id="rId7" Type="http://schemas.openxmlformats.org/officeDocument/2006/relationships/image" Target="../media/image5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slide" Target="slide22.xml"/><Relationship Id="rId4" Type="http://schemas.openxmlformats.org/officeDocument/2006/relationships/image" Target="../media/image48.png"/><Relationship Id="rId9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5.xml"/><Relationship Id="rId7" Type="http://schemas.openxmlformats.org/officeDocument/2006/relationships/slide" Target="slide1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slide" Target="slide21.xml"/><Relationship Id="rId5" Type="http://schemas.openxmlformats.org/officeDocument/2006/relationships/slide" Target="slide9.xml"/><Relationship Id="rId10" Type="http://schemas.openxmlformats.org/officeDocument/2006/relationships/slide" Target="slide19.xml"/><Relationship Id="rId4" Type="http://schemas.openxmlformats.org/officeDocument/2006/relationships/slide" Target="slide7.xml"/><Relationship Id="rId9" Type="http://schemas.openxmlformats.org/officeDocument/2006/relationships/slide" Target="slide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ru.qaz.wiki/wiki/Noachis_Terra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hyperlink" Target="https://naked-science.ru/article/sci/nayden-deshevyy-sposob-sozdaniya#pid=3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10.xml"/><Relationship Id="rId3" Type="http://schemas.microsoft.com/office/2007/relationships/hdphoto" Target="../media/hdphoto1.wdp"/><Relationship Id="rId7" Type="http://schemas.openxmlformats.org/officeDocument/2006/relationships/customXml" Target="../ink/ink2.xml"/><Relationship Id="rId12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customXml" Target="../ink/ink3.xml"/><Relationship Id="rId1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Луна, Вселенной, Пространство, Млечный Путь, Галактика">
            <a:extLst>
              <a:ext uri="{FF2B5EF4-FFF2-40B4-BE49-F238E27FC236}">
                <a16:creationId xmlns:a16="http://schemas.microsoft.com/office/drawing/2014/main" id="{889C03EE-EEB0-4C16-AB22-1EA97D03CC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2FBA8F1-394C-4F80-B7FE-A67DE95E0F9B}"/>
              </a:ext>
            </a:extLst>
          </p:cNvPr>
          <p:cNvSpPr/>
          <p:nvPr/>
        </p:nvSpPr>
        <p:spPr>
          <a:xfrm>
            <a:off x="1157148" y="2552798"/>
            <a:ext cx="9877704" cy="17524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Космическое путешествие помощников дедушки М.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день Мары </a:t>
            </a:r>
            <a:b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25.11.2020</a:t>
            </a:r>
            <a:endParaRPr lang="ru-RU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331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8C8DFB-42E8-49F5-9C63-0FF67AA9CA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2" b="7702"/>
          <a:stretch/>
        </p:blipFill>
        <p:spPr>
          <a:xfrm>
            <a:off x="-3179" y="-18000"/>
            <a:ext cx="12192000" cy="6876000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14000"/>
              </a:srgbClr>
            </a:outerShdw>
            <a:reflection endPos="0" dist="50800" dir="5400000" sy="-100000" algn="bl" rotWithShape="0"/>
          </a:effec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21E1EAA-04C8-4B5F-8767-B20C4F710C52}"/>
              </a:ext>
            </a:extLst>
          </p:cNvPr>
          <p:cNvGrpSpPr/>
          <p:nvPr/>
        </p:nvGrpSpPr>
        <p:grpSpPr>
          <a:xfrm>
            <a:off x="610385" y="640670"/>
            <a:ext cx="2006173" cy="1984543"/>
            <a:chOff x="1426464" y="1024128"/>
            <a:chExt cx="3392424" cy="3355848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7E395876-9F42-442F-86EC-EC5248815915}"/>
                </a:ext>
              </a:extLst>
            </p:cNvPr>
            <p:cNvSpPr/>
            <p:nvPr/>
          </p:nvSpPr>
          <p:spPr>
            <a:xfrm>
              <a:off x="1426464" y="1024128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DC88EAEF-A657-449A-B930-A5BF6A4B18B9}"/>
                </a:ext>
              </a:extLst>
            </p:cNvPr>
            <p:cNvSpPr/>
            <p:nvPr/>
          </p:nvSpPr>
          <p:spPr>
            <a:xfrm>
              <a:off x="1911096" y="1024128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D97AE9CC-F0D7-496B-B9C3-C8F47C446261}"/>
                </a:ext>
              </a:extLst>
            </p:cNvPr>
            <p:cNvSpPr/>
            <p:nvPr/>
          </p:nvSpPr>
          <p:spPr>
            <a:xfrm>
              <a:off x="2395728" y="1024128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26E249FA-61A8-4A7A-87DD-F173FE88125A}"/>
                </a:ext>
              </a:extLst>
            </p:cNvPr>
            <p:cNvSpPr/>
            <p:nvPr/>
          </p:nvSpPr>
          <p:spPr>
            <a:xfrm>
              <a:off x="2880360" y="1024128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472AE886-AB4A-42DC-8921-FE2F17AA1B1B}"/>
                </a:ext>
              </a:extLst>
            </p:cNvPr>
            <p:cNvSpPr/>
            <p:nvPr/>
          </p:nvSpPr>
          <p:spPr>
            <a:xfrm>
              <a:off x="3364992" y="1024128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0A8F2E24-A5D8-40F6-83A4-FFE98D745F4A}"/>
                </a:ext>
              </a:extLst>
            </p:cNvPr>
            <p:cNvSpPr/>
            <p:nvPr/>
          </p:nvSpPr>
          <p:spPr>
            <a:xfrm>
              <a:off x="3849624" y="1024128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72B804D5-BC15-43AF-B481-ED74B5DB7FF9}"/>
                </a:ext>
              </a:extLst>
            </p:cNvPr>
            <p:cNvSpPr/>
            <p:nvPr/>
          </p:nvSpPr>
          <p:spPr>
            <a:xfrm>
              <a:off x="4334256" y="1024128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4C0B22FF-E455-49B5-97A1-265257E13245}"/>
                </a:ext>
              </a:extLst>
            </p:cNvPr>
            <p:cNvSpPr/>
            <p:nvPr/>
          </p:nvSpPr>
          <p:spPr>
            <a:xfrm>
              <a:off x="1426464" y="1508760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F094D4B9-364E-4289-9CC3-D69173523BAE}"/>
                </a:ext>
              </a:extLst>
            </p:cNvPr>
            <p:cNvSpPr/>
            <p:nvPr/>
          </p:nvSpPr>
          <p:spPr>
            <a:xfrm>
              <a:off x="1911096" y="1508760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4ACAB305-60FF-4D7F-838C-AD587A438866}"/>
                </a:ext>
              </a:extLst>
            </p:cNvPr>
            <p:cNvSpPr/>
            <p:nvPr/>
          </p:nvSpPr>
          <p:spPr>
            <a:xfrm>
              <a:off x="2395728" y="1508760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D902E28E-ACF4-498A-A8CA-083799D48A0A}"/>
                </a:ext>
              </a:extLst>
            </p:cNvPr>
            <p:cNvSpPr/>
            <p:nvPr/>
          </p:nvSpPr>
          <p:spPr>
            <a:xfrm>
              <a:off x="2880360" y="1508760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546B7AF3-4374-4F8C-849E-9593B525FECE}"/>
                </a:ext>
              </a:extLst>
            </p:cNvPr>
            <p:cNvSpPr/>
            <p:nvPr/>
          </p:nvSpPr>
          <p:spPr>
            <a:xfrm>
              <a:off x="3364992" y="1508760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CDF28621-EA69-4E04-8354-DF2A6E180BA7}"/>
                </a:ext>
              </a:extLst>
            </p:cNvPr>
            <p:cNvSpPr/>
            <p:nvPr/>
          </p:nvSpPr>
          <p:spPr>
            <a:xfrm>
              <a:off x="3849624" y="1508760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1100E90D-1B3A-4D2E-A7A3-6C20DB6F79FA}"/>
                </a:ext>
              </a:extLst>
            </p:cNvPr>
            <p:cNvSpPr/>
            <p:nvPr/>
          </p:nvSpPr>
          <p:spPr>
            <a:xfrm>
              <a:off x="4334256" y="1508760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33A4C025-29B3-4D07-9D31-317DA1DB844A}"/>
                </a:ext>
              </a:extLst>
            </p:cNvPr>
            <p:cNvSpPr/>
            <p:nvPr/>
          </p:nvSpPr>
          <p:spPr>
            <a:xfrm>
              <a:off x="1426464" y="1993392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7095692C-3C21-4412-9BAF-B38381329BD0}"/>
                </a:ext>
              </a:extLst>
            </p:cNvPr>
            <p:cNvSpPr/>
            <p:nvPr/>
          </p:nvSpPr>
          <p:spPr>
            <a:xfrm>
              <a:off x="1911096" y="1993392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66AEFEEF-8A4F-4B3E-9D02-4A67A9DAEFCA}"/>
                </a:ext>
              </a:extLst>
            </p:cNvPr>
            <p:cNvSpPr/>
            <p:nvPr/>
          </p:nvSpPr>
          <p:spPr>
            <a:xfrm>
              <a:off x="2395728" y="1993392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D1B25376-792E-4579-B508-E93D74918028}"/>
                </a:ext>
              </a:extLst>
            </p:cNvPr>
            <p:cNvSpPr/>
            <p:nvPr/>
          </p:nvSpPr>
          <p:spPr>
            <a:xfrm>
              <a:off x="2880360" y="1993392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0B3F1D7E-FFF6-4F6F-A4A4-D55CFE268669}"/>
                </a:ext>
              </a:extLst>
            </p:cNvPr>
            <p:cNvSpPr/>
            <p:nvPr/>
          </p:nvSpPr>
          <p:spPr>
            <a:xfrm>
              <a:off x="3364992" y="1993392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E9C650E1-2AFD-46D1-B073-981FFC3F94EF}"/>
                </a:ext>
              </a:extLst>
            </p:cNvPr>
            <p:cNvSpPr/>
            <p:nvPr/>
          </p:nvSpPr>
          <p:spPr>
            <a:xfrm>
              <a:off x="3849624" y="1993392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FBBAA3A5-139B-4482-87CB-BA6E46CE1F43}"/>
                </a:ext>
              </a:extLst>
            </p:cNvPr>
            <p:cNvSpPr/>
            <p:nvPr/>
          </p:nvSpPr>
          <p:spPr>
            <a:xfrm>
              <a:off x="4334256" y="1993392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AFDCB48F-6792-4410-A56E-B9FBBE7B75B8}"/>
                </a:ext>
              </a:extLst>
            </p:cNvPr>
            <p:cNvSpPr/>
            <p:nvPr/>
          </p:nvSpPr>
          <p:spPr>
            <a:xfrm>
              <a:off x="1426464" y="2478024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568FE85A-E5F5-46FF-9AEC-E6868124FB58}"/>
                </a:ext>
              </a:extLst>
            </p:cNvPr>
            <p:cNvSpPr/>
            <p:nvPr/>
          </p:nvSpPr>
          <p:spPr>
            <a:xfrm>
              <a:off x="1911096" y="2478024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2F3ABE08-7D17-416A-A055-23184E43E2F8}"/>
                </a:ext>
              </a:extLst>
            </p:cNvPr>
            <p:cNvSpPr/>
            <p:nvPr/>
          </p:nvSpPr>
          <p:spPr>
            <a:xfrm>
              <a:off x="2395728" y="2478024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3DB00840-DD2F-4B9E-9D3E-5378F6F48A6F}"/>
                </a:ext>
              </a:extLst>
            </p:cNvPr>
            <p:cNvSpPr/>
            <p:nvPr/>
          </p:nvSpPr>
          <p:spPr>
            <a:xfrm>
              <a:off x="2880360" y="2478024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E2E657E1-2099-4CBF-A6FA-F90CC53E0EC2}"/>
                </a:ext>
              </a:extLst>
            </p:cNvPr>
            <p:cNvSpPr/>
            <p:nvPr/>
          </p:nvSpPr>
          <p:spPr>
            <a:xfrm>
              <a:off x="3364992" y="2478024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79778EDA-07AC-4BD4-8072-3F9D4B31BEE0}"/>
                </a:ext>
              </a:extLst>
            </p:cNvPr>
            <p:cNvSpPr/>
            <p:nvPr/>
          </p:nvSpPr>
          <p:spPr>
            <a:xfrm>
              <a:off x="3849624" y="2478024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DB5B042E-EA83-42A0-B7AC-F5B304992903}"/>
                </a:ext>
              </a:extLst>
            </p:cNvPr>
            <p:cNvSpPr/>
            <p:nvPr/>
          </p:nvSpPr>
          <p:spPr>
            <a:xfrm>
              <a:off x="4334256" y="2478024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517B2194-D4CE-4D43-90C1-A773239AA3B2}"/>
                </a:ext>
              </a:extLst>
            </p:cNvPr>
            <p:cNvSpPr/>
            <p:nvPr/>
          </p:nvSpPr>
          <p:spPr>
            <a:xfrm>
              <a:off x="1426464" y="2962656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32E0211C-C46F-444E-A834-8ECEE2345E1F}"/>
                </a:ext>
              </a:extLst>
            </p:cNvPr>
            <p:cNvSpPr/>
            <p:nvPr/>
          </p:nvSpPr>
          <p:spPr>
            <a:xfrm>
              <a:off x="1911096" y="2962656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7E9A308B-4F83-4031-8ADE-1013A349ABF9}"/>
                </a:ext>
              </a:extLst>
            </p:cNvPr>
            <p:cNvSpPr/>
            <p:nvPr/>
          </p:nvSpPr>
          <p:spPr>
            <a:xfrm>
              <a:off x="2395728" y="2962656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077E81B4-BEF2-4FF4-B335-7DCA28CDA0BC}"/>
                </a:ext>
              </a:extLst>
            </p:cNvPr>
            <p:cNvSpPr/>
            <p:nvPr/>
          </p:nvSpPr>
          <p:spPr>
            <a:xfrm>
              <a:off x="2880360" y="2962656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E76B0E05-81D5-4060-871F-CD4E0E7D5062}"/>
                </a:ext>
              </a:extLst>
            </p:cNvPr>
            <p:cNvSpPr/>
            <p:nvPr/>
          </p:nvSpPr>
          <p:spPr>
            <a:xfrm>
              <a:off x="3364992" y="2962656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7CFF669B-6A11-4C11-9995-364C7EBF9B2D}"/>
                </a:ext>
              </a:extLst>
            </p:cNvPr>
            <p:cNvSpPr/>
            <p:nvPr/>
          </p:nvSpPr>
          <p:spPr>
            <a:xfrm>
              <a:off x="3849624" y="2962656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0A4FA8DB-DCB7-411E-B863-54B57D9954ED}"/>
                </a:ext>
              </a:extLst>
            </p:cNvPr>
            <p:cNvSpPr/>
            <p:nvPr/>
          </p:nvSpPr>
          <p:spPr>
            <a:xfrm>
              <a:off x="4334256" y="2962656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E0AB0BC8-0124-4B8F-8F47-0D7FB1AC2307}"/>
                </a:ext>
              </a:extLst>
            </p:cNvPr>
            <p:cNvSpPr/>
            <p:nvPr/>
          </p:nvSpPr>
          <p:spPr>
            <a:xfrm>
              <a:off x="1426464" y="3429000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082BE90B-D88A-42DF-939D-5B74EF2AA97A}"/>
                </a:ext>
              </a:extLst>
            </p:cNvPr>
            <p:cNvSpPr/>
            <p:nvPr/>
          </p:nvSpPr>
          <p:spPr>
            <a:xfrm>
              <a:off x="1911096" y="3429000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8F87DEC8-72F5-4F2A-A752-FC2B10BE6EDE}"/>
                </a:ext>
              </a:extLst>
            </p:cNvPr>
            <p:cNvSpPr/>
            <p:nvPr/>
          </p:nvSpPr>
          <p:spPr>
            <a:xfrm>
              <a:off x="2395728" y="3429000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5F4D65E8-3D80-4CAD-B008-4F5F777CF10D}"/>
                </a:ext>
              </a:extLst>
            </p:cNvPr>
            <p:cNvSpPr/>
            <p:nvPr/>
          </p:nvSpPr>
          <p:spPr>
            <a:xfrm>
              <a:off x="2880360" y="3429000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12D02F13-D1C1-4B07-8362-6A508E763B7B}"/>
                </a:ext>
              </a:extLst>
            </p:cNvPr>
            <p:cNvSpPr/>
            <p:nvPr/>
          </p:nvSpPr>
          <p:spPr>
            <a:xfrm>
              <a:off x="3364992" y="3429000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37384382-67F5-4840-B974-6FA7024100F3}"/>
                </a:ext>
              </a:extLst>
            </p:cNvPr>
            <p:cNvSpPr/>
            <p:nvPr/>
          </p:nvSpPr>
          <p:spPr>
            <a:xfrm>
              <a:off x="3849624" y="3429000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99382BD2-FEAC-4A55-9B0E-1999CA9A45E0}"/>
                </a:ext>
              </a:extLst>
            </p:cNvPr>
            <p:cNvSpPr/>
            <p:nvPr/>
          </p:nvSpPr>
          <p:spPr>
            <a:xfrm>
              <a:off x="4334256" y="3429000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65BD2FDC-A50D-4A8B-B8C7-9584AF995814}"/>
                </a:ext>
              </a:extLst>
            </p:cNvPr>
            <p:cNvSpPr/>
            <p:nvPr/>
          </p:nvSpPr>
          <p:spPr>
            <a:xfrm>
              <a:off x="1426464" y="3895344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3B6E2A9E-55D0-487A-8F2B-67326FBD316F}"/>
                </a:ext>
              </a:extLst>
            </p:cNvPr>
            <p:cNvSpPr/>
            <p:nvPr/>
          </p:nvSpPr>
          <p:spPr>
            <a:xfrm>
              <a:off x="1911096" y="3895344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id="{532FC6AD-8B17-42BA-A0C2-9507C36F46AA}"/>
                </a:ext>
              </a:extLst>
            </p:cNvPr>
            <p:cNvSpPr/>
            <p:nvPr/>
          </p:nvSpPr>
          <p:spPr>
            <a:xfrm>
              <a:off x="2395728" y="3895344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1FCCEE16-BA00-4927-93B6-6A49E8E9A282}"/>
                </a:ext>
              </a:extLst>
            </p:cNvPr>
            <p:cNvSpPr/>
            <p:nvPr/>
          </p:nvSpPr>
          <p:spPr>
            <a:xfrm>
              <a:off x="2880360" y="3895344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id="{E7257483-FBD2-435F-88F2-DF1E99E76E07}"/>
                </a:ext>
              </a:extLst>
            </p:cNvPr>
            <p:cNvSpPr/>
            <p:nvPr/>
          </p:nvSpPr>
          <p:spPr>
            <a:xfrm>
              <a:off x="3364992" y="3895344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id="{42207598-B2A4-4A71-9196-2F6C3A67859F}"/>
                </a:ext>
              </a:extLst>
            </p:cNvPr>
            <p:cNvSpPr/>
            <p:nvPr/>
          </p:nvSpPr>
          <p:spPr>
            <a:xfrm>
              <a:off x="3849624" y="3895344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id="{A73746E9-5AB2-4F7C-8462-20D22870371D}"/>
                </a:ext>
              </a:extLst>
            </p:cNvPr>
            <p:cNvSpPr/>
            <p:nvPr/>
          </p:nvSpPr>
          <p:spPr>
            <a:xfrm>
              <a:off x="4334256" y="3895344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олилиния: фигура 53">
              <a:extLst>
                <a:ext uri="{FF2B5EF4-FFF2-40B4-BE49-F238E27FC236}">
                  <a16:creationId xmlns:a16="http://schemas.microsoft.com/office/drawing/2014/main" id="{A748E272-2C00-4827-A2F3-180A58EF9758}"/>
                </a:ext>
              </a:extLst>
            </p:cNvPr>
            <p:cNvSpPr/>
            <p:nvPr/>
          </p:nvSpPr>
          <p:spPr>
            <a:xfrm>
              <a:off x="2487168" y="2039112"/>
              <a:ext cx="1728788" cy="1810512"/>
            </a:xfrm>
            <a:custGeom>
              <a:avLst/>
              <a:gdLst>
                <a:gd name="connsiteX0" fmla="*/ 1024128 w 1728788"/>
                <a:gd name="connsiteY0" fmla="*/ 1783080 h 1810512"/>
                <a:gd name="connsiteX1" fmla="*/ 1024128 w 1728788"/>
                <a:gd name="connsiteY1" fmla="*/ 1783080 h 1810512"/>
                <a:gd name="connsiteX2" fmla="*/ 1161288 w 1728788"/>
                <a:gd name="connsiteY2" fmla="*/ 1810512 h 1810512"/>
                <a:gd name="connsiteX3" fmla="*/ 1389888 w 1728788"/>
                <a:gd name="connsiteY3" fmla="*/ 1801368 h 1810512"/>
                <a:gd name="connsiteX4" fmla="*/ 1453896 w 1728788"/>
                <a:gd name="connsiteY4" fmla="*/ 1792224 h 1810512"/>
                <a:gd name="connsiteX5" fmla="*/ 1490472 w 1728788"/>
                <a:gd name="connsiteY5" fmla="*/ 1783080 h 1810512"/>
                <a:gd name="connsiteX6" fmla="*/ 1517904 w 1728788"/>
                <a:gd name="connsiteY6" fmla="*/ 1773936 h 1810512"/>
                <a:gd name="connsiteX7" fmla="*/ 1581912 w 1728788"/>
                <a:gd name="connsiteY7" fmla="*/ 1764792 h 1810512"/>
                <a:gd name="connsiteX8" fmla="*/ 1682496 w 1728788"/>
                <a:gd name="connsiteY8" fmla="*/ 1737360 h 1810512"/>
                <a:gd name="connsiteX9" fmla="*/ 1709928 w 1728788"/>
                <a:gd name="connsiteY9" fmla="*/ 1709928 h 1810512"/>
                <a:gd name="connsiteX10" fmla="*/ 1728216 w 1728788"/>
                <a:gd name="connsiteY10" fmla="*/ 1655064 h 1810512"/>
                <a:gd name="connsiteX11" fmla="*/ 1700784 w 1728788"/>
                <a:gd name="connsiteY11" fmla="*/ 1527048 h 1810512"/>
                <a:gd name="connsiteX12" fmla="*/ 1682496 w 1728788"/>
                <a:gd name="connsiteY12" fmla="*/ 1499616 h 1810512"/>
                <a:gd name="connsiteX13" fmla="*/ 1655064 w 1728788"/>
                <a:gd name="connsiteY13" fmla="*/ 1481328 h 1810512"/>
                <a:gd name="connsiteX14" fmla="*/ 1600200 w 1728788"/>
                <a:gd name="connsiteY14" fmla="*/ 1463040 h 1810512"/>
                <a:gd name="connsiteX15" fmla="*/ 1563624 w 1728788"/>
                <a:gd name="connsiteY15" fmla="*/ 1472184 h 1810512"/>
                <a:gd name="connsiteX16" fmla="*/ 1481328 w 1728788"/>
                <a:gd name="connsiteY16" fmla="*/ 1499616 h 1810512"/>
                <a:gd name="connsiteX17" fmla="*/ 1453896 w 1728788"/>
                <a:gd name="connsiteY17" fmla="*/ 1508760 h 1810512"/>
                <a:gd name="connsiteX18" fmla="*/ 1426464 w 1728788"/>
                <a:gd name="connsiteY18" fmla="*/ 1517904 h 1810512"/>
                <a:gd name="connsiteX19" fmla="*/ 1325880 w 1728788"/>
                <a:gd name="connsiteY19" fmla="*/ 1490472 h 1810512"/>
                <a:gd name="connsiteX20" fmla="*/ 1298448 w 1728788"/>
                <a:gd name="connsiteY20" fmla="*/ 1481328 h 1810512"/>
                <a:gd name="connsiteX21" fmla="*/ 1261872 w 1728788"/>
                <a:gd name="connsiteY21" fmla="*/ 1426464 h 1810512"/>
                <a:gd name="connsiteX22" fmla="*/ 1252728 w 1728788"/>
                <a:gd name="connsiteY22" fmla="*/ 1399032 h 1810512"/>
                <a:gd name="connsiteX23" fmla="*/ 1234440 w 1728788"/>
                <a:gd name="connsiteY23" fmla="*/ 1371600 h 1810512"/>
                <a:gd name="connsiteX24" fmla="*/ 1225296 w 1728788"/>
                <a:gd name="connsiteY24" fmla="*/ 1344168 h 1810512"/>
                <a:gd name="connsiteX25" fmla="*/ 1207008 w 1728788"/>
                <a:gd name="connsiteY25" fmla="*/ 1261872 h 1810512"/>
                <a:gd name="connsiteX26" fmla="*/ 1197864 w 1728788"/>
                <a:gd name="connsiteY26" fmla="*/ 1234440 h 1810512"/>
                <a:gd name="connsiteX27" fmla="*/ 1207008 w 1728788"/>
                <a:gd name="connsiteY27" fmla="*/ 1042416 h 1810512"/>
                <a:gd name="connsiteX28" fmla="*/ 1216152 w 1728788"/>
                <a:gd name="connsiteY28" fmla="*/ 987552 h 1810512"/>
                <a:gd name="connsiteX29" fmla="*/ 1234440 w 1728788"/>
                <a:gd name="connsiteY29" fmla="*/ 932688 h 1810512"/>
                <a:gd name="connsiteX30" fmla="*/ 1243584 w 1728788"/>
                <a:gd name="connsiteY30" fmla="*/ 905256 h 1810512"/>
                <a:gd name="connsiteX31" fmla="*/ 1298448 w 1728788"/>
                <a:gd name="connsiteY31" fmla="*/ 868680 h 1810512"/>
                <a:gd name="connsiteX32" fmla="*/ 1344168 w 1728788"/>
                <a:gd name="connsiteY32" fmla="*/ 859536 h 1810512"/>
                <a:gd name="connsiteX33" fmla="*/ 1481328 w 1728788"/>
                <a:gd name="connsiteY33" fmla="*/ 841248 h 1810512"/>
                <a:gd name="connsiteX34" fmla="*/ 1508760 w 1728788"/>
                <a:gd name="connsiteY34" fmla="*/ 832104 h 1810512"/>
                <a:gd name="connsiteX35" fmla="*/ 1600200 w 1728788"/>
                <a:gd name="connsiteY35" fmla="*/ 813816 h 1810512"/>
                <a:gd name="connsiteX36" fmla="*/ 1655064 w 1728788"/>
                <a:gd name="connsiteY36" fmla="*/ 795528 h 1810512"/>
                <a:gd name="connsiteX37" fmla="*/ 1682496 w 1728788"/>
                <a:gd name="connsiteY37" fmla="*/ 777240 h 1810512"/>
                <a:gd name="connsiteX38" fmla="*/ 1700784 w 1728788"/>
                <a:gd name="connsiteY38" fmla="*/ 722376 h 1810512"/>
                <a:gd name="connsiteX39" fmla="*/ 1719072 w 1728788"/>
                <a:gd name="connsiteY39" fmla="*/ 640080 h 1810512"/>
                <a:gd name="connsiteX40" fmla="*/ 1728216 w 1728788"/>
                <a:gd name="connsiteY40" fmla="*/ 539496 h 1810512"/>
                <a:gd name="connsiteX41" fmla="*/ 1709928 w 1728788"/>
                <a:gd name="connsiteY41" fmla="*/ 182880 h 1810512"/>
                <a:gd name="connsiteX42" fmla="*/ 1682496 w 1728788"/>
                <a:gd name="connsiteY42" fmla="*/ 64008 h 1810512"/>
                <a:gd name="connsiteX43" fmla="*/ 1655064 w 1728788"/>
                <a:gd name="connsiteY43" fmla="*/ 45720 h 1810512"/>
                <a:gd name="connsiteX44" fmla="*/ 1600200 w 1728788"/>
                <a:gd name="connsiteY44" fmla="*/ 27432 h 1810512"/>
                <a:gd name="connsiteX45" fmla="*/ 1572768 w 1728788"/>
                <a:gd name="connsiteY45" fmla="*/ 18288 h 1810512"/>
                <a:gd name="connsiteX46" fmla="*/ 1399032 w 1728788"/>
                <a:gd name="connsiteY46" fmla="*/ 0 h 1810512"/>
                <a:gd name="connsiteX47" fmla="*/ 1152144 w 1728788"/>
                <a:gd name="connsiteY47" fmla="*/ 9144 h 1810512"/>
                <a:gd name="connsiteX48" fmla="*/ 1097280 w 1728788"/>
                <a:gd name="connsiteY48" fmla="*/ 27432 h 1810512"/>
                <a:gd name="connsiteX49" fmla="*/ 1069848 w 1728788"/>
                <a:gd name="connsiteY49" fmla="*/ 36576 h 1810512"/>
                <a:gd name="connsiteX50" fmla="*/ 1042416 w 1728788"/>
                <a:gd name="connsiteY50" fmla="*/ 45720 h 1810512"/>
                <a:gd name="connsiteX51" fmla="*/ 969264 w 1728788"/>
                <a:gd name="connsiteY51" fmla="*/ 64008 h 1810512"/>
                <a:gd name="connsiteX52" fmla="*/ 941832 w 1728788"/>
                <a:gd name="connsiteY52" fmla="*/ 73152 h 1810512"/>
                <a:gd name="connsiteX53" fmla="*/ 923544 w 1728788"/>
                <a:gd name="connsiteY53" fmla="*/ 100584 h 1810512"/>
                <a:gd name="connsiteX54" fmla="*/ 905256 w 1728788"/>
                <a:gd name="connsiteY54" fmla="*/ 155448 h 1810512"/>
                <a:gd name="connsiteX55" fmla="*/ 914400 w 1728788"/>
                <a:gd name="connsiteY55" fmla="*/ 374904 h 1810512"/>
                <a:gd name="connsiteX56" fmla="*/ 923544 w 1728788"/>
                <a:gd name="connsiteY56" fmla="*/ 402336 h 1810512"/>
                <a:gd name="connsiteX57" fmla="*/ 941832 w 1728788"/>
                <a:gd name="connsiteY57" fmla="*/ 484632 h 1810512"/>
                <a:gd name="connsiteX58" fmla="*/ 932688 w 1728788"/>
                <a:gd name="connsiteY58" fmla="*/ 530352 h 1810512"/>
                <a:gd name="connsiteX59" fmla="*/ 877824 w 1728788"/>
                <a:gd name="connsiteY59" fmla="*/ 557784 h 1810512"/>
                <a:gd name="connsiteX60" fmla="*/ 329184 w 1728788"/>
                <a:gd name="connsiteY60" fmla="*/ 557784 h 1810512"/>
                <a:gd name="connsiteX61" fmla="*/ 201168 w 1728788"/>
                <a:gd name="connsiteY61" fmla="*/ 585216 h 1810512"/>
                <a:gd name="connsiteX62" fmla="*/ 155448 w 1728788"/>
                <a:gd name="connsiteY62" fmla="*/ 594360 h 1810512"/>
                <a:gd name="connsiteX63" fmla="*/ 118872 w 1728788"/>
                <a:gd name="connsiteY63" fmla="*/ 603504 h 1810512"/>
                <a:gd name="connsiteX64" fmla="*/ 64008 w 1728788"/>
                <a:gd name="connsiteY64" fmla="*/ 621792 h 1810512"/>
                <a:gd name="connsiteX65" fmla="*/ 9144 w 1728788"/>
                <a:gd name="connsiteY65" fmla="*/ 731520 h 1810512"/>
                <a:gd name="connsiteX66" fmla="*/ 0 w 1728788"/>
                <a:gd name="connsiteY66" fmla="*/ 758952 h 1810512"/>
                <a:gd name="connsiteX67" fmla="*/ 64008 w 1728788"/>
                <a:gd name="connsiteY67" fmla="*/ 822960 h 1810512"/>
                <a:gd name="connsiteX68" fmla="*/ 27432 w 1728788"/>
                <a:gd name="connsiteY68" fmla="*/ 932688 h 1810512"/>
                <a:gd name="connsiteX69" fmla="*/ 18288 w 1728788"/>
                <a:gd name="connsiteY69" fmla="*/ 960120 h 1810512"/>
                <a:gd name="connsiteX70" fmla="*/ 9144 w 1728788"/>
                <a:gd name="connsiteY70" fmla="*/ 987552 h 1810512"/>
                <a:gd name="connsiteX71" fmla="*/ 0 w 1728788"/>
                <a:gd name="connsiteY71" fmla="*/ 1042416 h 1810512"/>
                <a:gd name="connsiteX72" fmla="*/ 9144 w 1728788"/>
                <a:gd name="connsiteY72" fmla="*/ 1115568 h 1810512"/>
                <a:gd name="connsiteX73" fmla="*/ 18288 w 1728788"/>
                <a:gd name="connsiteY73" fmla="*/ 1143000 h 1810512"/>
                <a:gd name="connsiteX74" fmla="*/ 45720 w 1728788"/>
                <a:gd name="connsiteY74" fmla="*/ 1161288 h 1810512"/>
                <a:gd name="connsiteX75" fmla="*/ 73152 w 1728788"/>
                <a:gd name="connsiteY75" fmla="*/ 1170432 h 1810512"/>
                <a:gd name="connsiteX76" fmla="*/ 146304 w 1728788"/>
                <a:gd name="connsiteY76" fmla="*/ 1188720 h 1810512"/>
                <a:gd name="connsiteX77" fmla="*/ 173736 w 1728788"/>
                <a:gd name="connsiteY77" fmla="*/ 1207008 h 1810512"/>
                <a:gd name="connsiteX78" fmla="*/ 192024 w 1728788"/>
                <a:gd name="connsiteY78" fmla="*/ 1252728 h 1810512"/>
                <a:gd name="connsiteX79" fmla="*/ 219456 w 1728788"/>
                <a:gd name="connsiteY79" fmla="*/ 1234440 h 1810512"/>
                <a:gd name="connsiteX80" fmla="*/ 265176 w 1728788"/>
                <a:gd name="connsiteY80" fmla="*/ 1188720 h 1810512"/>
                <a:gd name="connsiteX81" fmla="*/ 283464 w 1728788"/>
                <a:gd name="connsiteY81" fmla="*/ 1161288 h 1810512"/>
                <a:gd name="connsiteX82" fmla="*/ 338328 w 1728788"/>
                <a:gd name="connsiteY82" fmla="*/ 1133856 h 1810512"/>
                <a:gd name="connsiteX83" fmla="*/ 374904 w 1728788"/>
                <a:gd name="connsiteY83" fmla="*/ 1124712 h 1810512"/>
                <a:gd name="connsiteX84" fmla="*/ 502920 w 1728788"/>
                <a:gd name="connsiteY84" fmla="*/ 1133856 h 1810512"/>
                <a:gd name="connsiteX85" fmla="*/ 521208 w 1728788"/>
                <a:gd name="connsiteY85" fmla="*/ 1161288 h 1810512"/>
                <a:gd name="connsiteX86" fmla="*/ 557784 w 1728788"/>
                <a:gd name="connsiteY86" fmla="*/ 1243584 h 1810512"/>
                <a:gd name="connsiteX87" fmla="*/ 612648 w 1728788"/>
                <a:gd name="connsiteY87" fmla="*/ 1261872 h 1810512"/>
                <a:gd name="connsiteX88" fmla="*/ 640080 w 1728788"/>
                <a:gd name="connsiteY88" fmla="*/ 1252728 h 1810512"/>
                <a:gd name="connsiteX89" fmla="*/ 694944 w 1728788"/>
                <a:gd name="connsiteY89" fmla="*/ 1243584 h 1810512"/>
                <a:gd name="connsiteX90" fmla="*/ 722376 w 1728788"/>
                <a:gd name="connsiteY90" fmla="*/ 1225296 h 1810512"/>
                <a:gd name="connsiteX91" fmla="*/ 758952 w 1728788"/>
                <a:gd name="connsiteY91" fmla="*/ 1170432 h 1810512"/>
                <a:gd name="connsiteX92" fmla="*/ 859536 w 1728788"/>
                <a:gd name="connsiteY92" fmla="*/ 1143000 h 1810512"/>
                <a:gd name="connsiteX93" fmla="*/ 914400 w 1728788"/>
                <a:gd name="connsiteY93" fmla="*/ 1152144 h 1810512"/>
                <a:gd name="connsiteX94" fmla="*/ 969264 w 1728788"/>
                <a:gd name="connsiteY94" fmla="*/ 1170432 h 1810512"/>
                <a:gd name="connsiteX95" fmla="*/ 987552 w 1728788"/>
                <a:gd name="connsiteY95" fmla="*/ 1225296 h 1810512"/>
                <a:gd name="connsiteX96" fmla="*/ 996696 w 1728788"/>
                <a:gd name="connsiteY96" fmla="*/ 1252728 h 1810512"/>
                <a:gd name="connsiteX97" fmla="*/ 978408 w 1728788"/>
                <a:gd name="connsiteY97" fmla="*/ 1344168 h 1810512"/>
                <a:gd name="connsiteX98" fmla="*/ 960120 w 1728788"/>
                <a:gd name="connsiteY98" fmla="*/ 1399032 h 1810512"/>
                <a:gd name="connsiteX99" fmla="*/ 950976 w 1728788"/>
                <a:gd name="connsiteY99" fmla="*/ 1426464 h 1810512"/>
                <a:gd name="connsiteX100" fmla="*/ 932688 w 1728788"/>
                <a:gd name="connsiteY100" fmla="*/ 1554480 h 1810512"/>
                <a:gd name="connsiteX101" fmla="*/ 941832 w 1728788"/>
                <a:gd name="connsiteY101" fmla="*/ 1664208 h 1810512"/>
                <a:gd name="connsiteX102" fmla="*/ 960120 w 1728788"/>
                <a:gd name="connsiteY102" fmla="*/ 1719072 h 1810512"/>
                <a:gd name="connsiteX103" fmla="*/ 987552 w 1728788"/>
                <a:gd name="connsiteY103" fmla="*/ 1773936 h 1810512"/>
                <a:gd name="connsiteX104" fmla="*/ 1014984 w 1728788"/>
                <a:gd name="connsiteY104" fmla="*/ 1792224 h 1810512"/>
                <a:gd name="connsiteX105" fmla="*/ 1042416 w 1728788"/>
                <a:gd name="connsiteY105" fmla="*/ 1801368 h 1810512"/>
                <a:gd name="connsiteX106" fmla="*/ 1024128 w 1728788"/>
                <a:gd name="connsiteY106" fmla="*/ 1783080 h 181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728788" h="1810512">
                  <a:moveTo>
                    <a:pt x="1024128" y="1783080"/>
                  </a:moveTo>
                  <a:lnTo>
                    <a:pt x="1024128" y="1783080"/>
                  </a:lnTo>
                  <a:cubicBezTo>
                    <a:pt x="1030646" y="1784528"/>
                    <a:pt x="1140642" y="1810512"/>
                    <a:pt x="1161288" y="1810512"/>
                  </a:cubicBezTo>
                  <a:cubicBezTo>
                    <a:pt x="1237549" y="1810512"/>
                    <a:pt x="1313688" y="1804416"/>
                    <a:pt x="1389888" y="1801368"/>
                  </a:cubicBezTo>
                  <a:cubicBezTo>
                    <a:pt x="1411224" y="1798320"/>
                    <a:pt x="1432691" y="1796079"/>
                    <a:pt x="1453896" y="1792224"/>
                  </a:cubicBezTo>
                  <a:cubicBezTo>
                    <a:pt x="1466261" y="1789976"/>
                    <a:pt x="1478388" y="1786532"/>
                    <a:pt x="1490472" y="1783080"/>
                  </a:cubicBezTo>
                  <a:cubicBezTo>
                    <a:pt x="1499740" y="1780432"/>
                    <a:pt x="1508453" y="1775826"/>
                    <a:pt x="1517904" y="1773936"/>
                  </a:cubicBezTo>
                  <a:cubicBezTo>
                    <a:pt x="1539038" y="1769709"/>
                    <a:pt x="1560778" y="1769019"/>
                    <a:pt x="1581912" y="1764792"/>
                  </a:cubicBezTo>
                  <a:cubicBezTo>
                    <a:pt x="1633476" y="1754479"/>
                    <a:pt x="1643084" y="1750497"/>
                    <a:pt x="1682496" y="1737360"/>
                  </a:cubicBezTo>
                  <a:cubicBezTo>
                    <a:pt x="1691640" y="1728216"/>
                    <a:pt x="1703648" y="1721232"/>
                    <a:pt x="1709928" y="1709928"/>
                  </a:cubicBezTo>
                  <a:cubicBezTo>
                    <a:pt x="1719290" y="1693077"/>
                    <a:pt x="1728216" y="1655064"/>
                    <a:pt x="1728216" y="1655064"/>
                  </a:cubicBezTo>
                  <a:cubicBezTo>
                    <a:pt x="1724347" y="1624110"/>
                    <a:pt x="1720829" y="1557116"/>
                    <a:pt x="1700784" y="1527048"/>
                  </a:cubicBezTo>
                  <a:cubicBezTo>
                    <a:pt x="1694688" y="1517904"/>
                    <a:pt x="1690267" y="1507387"/>
                    <a:pt x="1682496" y="1499616"/>
                  </a:cubicBezTo>
                  <a:cubicBezTo>
                    <a:pt x="1674725" y="1491845"/>
                    <a:pt x="1665107" y="1485791"/>
                    <a:pt x="1655064" y="1481328"/>
                  </a:cubicBezTo>
                  <a:cubicBezTo>
                    <a:pt x="1637448" y="1473499"/>
                    <a:pt x="1600200" y="1463040"/>
                    <a:pt x="1600200" y="1463040"/>
                  </a:cubicBezTo>
                  <a:cubicBezTo>
                    <a:pt x="1588008" y="1466088"/>
                    <a:pt x="1575661" y="1468573"/>
                    <a:pt x="1563624" y="1472184"/>
                  </a:cubicBezTo>
                  <a:lnTo>
                    <a:pt x="1481328" y="1499616"/>
                  </a:lnTo>
                  <a:lnTo>
                    <a:pt x="1453896" y="1508760"/>
                  </a:lnTo>
                  <a:lnTo>
                    <a:pt x="1426464" y="1517904"/>
                  </a:lnTo>
                  <a:cubicBezTo>
                    <a:pt x="1361841" y="1504979"/>
                    <a:pt x="1395488" y="1513675"/>
                    <a:pt x="1325880" y="1490472"/>
                  </a:cubicBezTo>
                  <a:lnTo>
                    <a:pt x="1298448" y="1481328"/>
                  </a:lnTo>
                  <a:cubicBezTo>
                    <a:pt x="1286256" y="1463040"/>
                    <a:pt x="1268823" y="1447316"/>
                    <a:pt x="1261872" y="1426464"/>
                  </a:cubicBezTo>
                  <a:cubicBezTo>
                    <a:pt x="1258824" y="1417320"/>
                    <a:pt x="1257039" y="1407653"/>
                    <a:pt x="1252728" y="1399032"/>
                  </a:cubicBezTo>
                  <a:cubicBezTo>
                    <a:pt x="1247813" y="1389202"/>
                    <a:pt x="1239355" y="1381430"/>
                    <a:pt x="1234440" y="1371600"/>
                  </a:cubicBezTo>
                  <a:cubicBezTo>
                    <a:pt x="1230129" y="1362979"/>
                    <a:pt x="1227944" y="1353436"/>
                    <a:pt x="1225296" y="1344168"/>
                  </a:cubicBezTo>
                  <a:cubicBezTo>
                    <a:pt x="1206522" y="1278460"/>
                    <a:pt x="1225864" y="1337296"/>
                    <a:pt x="1207008" y="1261872"/>
                  </a:cubicBezTo>
                  <a:cubicBezTo>
                    <a:pt x="1204670" y="1252521"/>
                    <a:pt x="1200912" y="1243584"/>
                    <a:pt x="1197864" y="1234440"/>
                  </a:cubicBezTo>
                  <a:cubicBezTo>
                    <a:pt x="1200912" y="1170432"/>
                    <a:pt x="1202274" y="1106321"/>
                    <a:pt x="1207008" y="1042416"/>
                  </a:cubicBezTo>
                  <a:cubicBezTo>
                    <a:pt x="1208378" y="1023926"/>
                    <a:pt x="1211655" y="1005539"/>
                    <a:pt x="1216152" y="987552"/>
                  </a:cubicBezTo>
                  <a:cubicBezTo>
                    <a:pt x="1220827" y="968850"/>
                    <a:pt x="1228344" y="950976"/>
                    <a:pt x="1234440" y="932688"/>
                  </a:cubicBezTo>
                  <a:cubicBezTo>
                    <a:pt x="1237488" y="923544"/>
                    <a:pt x="1235564" y="910603"/>
                    <a:pt x="1243584" y="905256"/>
                  </a:cubicBezTo>
                  <a:cubicBezTo>
                    <a:pt x="1261872" y="893064"/>
                    <a:pt x="1276895" y="872991"/>
                    <a:pt x="1298448" y="868680"/>
                  </a:cubicBezTo>
                  <a:cubicBezTo>
                    <a:pt x="1313688" y="865632"/>
                    <a:pt x="1328838" y="862091"/>
                    <a:pt x="1344168" y="859536"/>
                  </a:cubicBezTo>
                  <a:cubicBezTo>
                    <a:pt x="1382026" y="853226"/>
                    <a:pt x="1444342" y="845871"/>
                    <a:pt x="1481328" y="841248"/>
                  </a:cubicBezTo>
                  <a:cubicBezTo>
                    <a:pt x="1490472" y="838200"/>
                    <a:pt x="1499368" y="834271"/>
                    <a:pt x="1508760" y="832104"/>
                  </a:cubicBezTo>
                  <a:cubicBezTo>
                    <a:pt x="1539048" y="825115"/>
                    <a:pt x="1570711" y="823646"/>
                    <a:pt x="1600200" y="813816"/>
                  </a:cubicBezTo>
                  <a:cubicBezTo>
                    <a:pt x="1618488" y="807720"/>
                    <a:pt x="1639024" y="806221"/>
                    <a:pt x="1655064" y="795528"/>
                  </a:cubicBezTo>
                  <a:lnTo>
                    <a:pt x="1682496" y="777240"/>
                  </a:lnTo>
                  <a:cubicBezTo>
                    <a:pt x="1688592" y="758952"/>
                    <a:pt x="1696109" y="741078"/>
                    <a:pt x="1700784" y="722376"/>
                  </a:cubicBezTo>
                  <a:cubicBezTo>
                    <a:pt x="1713697" y="670722"/>
                    <a:pt x="1707463" y="698123"/>
                    <a:pt x="1719072" y="640080"/>
                  </a:cubicBezTo>
                  <a:cubicBezTo>
                    <a:pt x="1722120" y="606552"/>
                    <a:pt x="1728216" y="573162"/>
                    <a:pt x="1728216" y="539496"/>
                  </a:cubicBezTo>
                  <a:cubicBezTo>
                    <a:pt x="1728216" y="212587"/>
                    <a:pt x="1733827" y="338226"/>
                    <a:pt x="1709928" y="182880"/>
                  </a:cubicBezTo>
                  <a:cubicBezTo>
                    <a:pt x="1708267" y="172083"/>
                    <a:pt x="1698468" y="74656"/>
                    <a:pt x="1682496" y="64008"/>
                  </a:cubicBezTo>
                  <a:cubicBezTo>
                    <a:pt x="1673352" y="57912"/>
                    <a:pt x="1665107" y="50183"/>
                    <a:pt x="1655064" y="45720"/>
                  </a:cubicBezTo>
                  <a:cubicBezTo>
                    <a:pt x="1637448" y="37891"/>
                    <a:pt x="1618488" y="33528"/>
                    <a:pt x="1600200" y="27432"/>
                  </a:cubicBezTo>
                  <a:cubicBezTo>
                    <a:pt x="1591056" y="24384"/>
                    <a:pt x="1582275" y="19873"/>
                    <a:pt x="1572768" y="18288"/>
                  </a:cubicBezTo>
                  <a:cubicBezTo>
                    <a:pt x="1478704" y="2611"/>
                    <a:pt x="1536390" y="10566"/>
                    <a:pt x="1399032" y="0"/>
                  </a:cubicBezTo>
                  <a:cubicBezTo>
                    <a:pt x="1316736" y="3048"/>
                    <a:pt x="1234158" y="1688"/>
                    <a:pt x="1152144" y="9144"/>
                  </a:cubicBezTo>
                  <a:cubicBezTo>
                    <a:pt x="1132946" y="10889"/>
                    <a:pt x="1115568" y="21336"/>
                    <a:pt x="1097280" y="27432"/>
                  </a:cubicBezTo>
                  <a:lnTo>
                    <a:pt x="1069848" y="36576"/>
                  </a:lnTo>
                  <a:cubicBezTo>
                    <a:pt x="1060704" y="39624"/>
                    <a:pt x="1051767" y="43382"/>
                    <a:pt x="1042416" y="45720"/>
                  </a:cubicBezTo>
                  <a:cubicBezTo>
                    <a:pt x="1018032" y="51816"/>
                    <a:pt x="993109" y="56060"/>
                    <a:pt x="969264" y="64008"/>
                  </a:cubicBezTo>
                  <a:lnTo>
                    <a:pt x="941832" y="73152"/>
                  </a:lnTo>
                  <a:cubicBezTo>
                    <a:pt x="935736" y="82296"/>
                    <a:pt x="928007" y="90541"/>
                    <a:pt x="923544" y="100584"/>
                  </a:cubicBezTo>
                  <a:cubicBezTo>
                    <a:pt x="915715" y="118200"/>
                    <a:pt x="905256" y="155448"/>
                    <a:pt x="905256" y="155448"/>
                  </a:cubicBezTo>
                  <a:cubicBezTo>
                    <a:pt x="908304" y="228600"/>
                    <a:pt x="908991" y="301889"/>
                    <a:pt x="914400" y="374904"/>
                  </a:cubicBezTo>
                  <a:cubicBezTo>
                    <a:pt x="915112" y="384516"/>
                    <a:pt x="920896" y="393068"/>
                    <a:pt x="923544" y="402336"/>
                  </a:cubicBezTo>
                  <a:cubicBezTo>
                    <a:pt x="932153" y="432467"/>
                    <a:pt x="935547" y="453205"/>
                    <a:pt x="941832" y="484632"/>
                  </a:cubicBezTo>
                  <a:cubicBezTo>
                    <a:pt x="938784" y="499872"/>
                    <a:pt x="940399" y="516858"/>
                    <a:pt x="932688" y="530352"/>
                  </a:cubicBezTo>
                  <a:cubicBezTo>
                    <a:pt x="924346" y="544950"/>
                    <a:pt x="891905" y="553090"/>
                    <a:pt x="877824" y="557784"/>
                  </a:cubicBezTo>
                  <a:cubicBezTo>
                    <a:pt x="678218" y="552389"/>
                    <a:pt x="522295" y="540228"/>
                    <a:pt x="329184" y="557784"/>
                  </a:cubicBezTo>
                  <a:cubicBezTo>
                    <a:pt x="276709" y="562554"/>
                    <a:pt x="247164" y="574995"/>
                    <a:pt x="201168" y="585216"/>
                  </a:cubicBezTo>
                  <a:cubicBezTo>
                    <a:pt x="185996" y="588587"/>
                    <a:pt x="170620" y="590989"/>
                    <a:pt x="155448" y="594360"/>
                  </a:cubicBezTo>
                  <a:cubicBezTo>
                    <a:pt x="143180" y="597086"/>
                    <a:pt x="130909" y="599893"/>
                    <a:pt x="118872" y="603504"/>
                  </a:cubicBezTo>
                  <a:cubicBezTo>
                    <a:pt x="100408" y="609043"/>
                    <a:pt x="64008" y="621792"/>
                    <a:pt x="64008" y="621792"/>
                  </a:cubicBezTo>
                  <a:cubicBezTo>
                    <a:pt x="16739" y="692696"/>
                    <a:pt x="34383" y="655804"/>
                    <a:pt x="9144" y="731520"/>
                  </a:cubicBezTo>
                  <a:lnTo>
                    <a:pt x="0" y="758952"/>
                  </a:lnTo>
                  <a:cubicBezTo>
                    <a:pt x="62884" y="800875"/>
                    <a:pt x="47913" y="774676"/>
                    <a:pt x="64008" y="822960"/>
                  </a:cubicBezTo>
                  <a:lnTo>
                    <a:pt x="27432" y="932688"/>
                  </a:lnTo>
                  <a:lnTo>
                    <a:pt x="18288" y="960120"/>
                  </a:lnTo>
                  <a:cubicBezTo>
                    <a:pt x="15240" y="969264"/>
                    <a:pt x="10729" y="978045"/>
                    <a:pt x="9144" y="987552"/>
                  </a:cubicBezTo>
                  <a:lnTo>
                    <a:pt x="0" y="1042416"/>
                  </a:lnTo>
                  <a:cubicBezTo>
                    <a:pt x="3048" y="1066800"/>
                    <a:pt x="4748" y="1091391"/>
                    <a:pt x="9144" y="1115568"/>
                  </a:cubicBezTo>
                  <a:cubicBezTo>
                    <a:pt x="10868" y="1125051"/>
                    <a:pt x="12267" y="1135474"/>
                    <a:pt x="18288" y="1143000"/>
                  </a:cubicBezTo>
                  <a:cubicBezTo>
                    <a:pt x="25153" y="1151582"/>
                    <a:pt x="35890" y="1156373"/>
                    <a:pt x="45720" y="1161288"/>
                  </a:cubicBezTo>
                  <a:cubicBezTo>
                    <a:pt x="54341" y="1165599"/>
                    <a:pt x="63853" y="1167896"/>
                    <a:pt x="73152" y="1170432"/>
                  </a:cubicBezTo>
                  <a:cubicBezTo>
                    <a:pt x="97401" y="1177045"/>
                    <a:pt x="146304" y="1188720"/>
                    <a:pt x="146304" y="1188720"/>
                  </a:cubicBezTo>
                  <a:cubicBezTo>
                    <a:pt x="155448" y="1194816"/>
                    <a:pt x="170261" y="1196582"/>
                    <a:pt x="173736" y="1207008"/>
                  </a:cubicBezTo>
                  <a:cubicBezTo>
                    <a:pt x="192394" y="1262981"/>
                    <a:pt x="129554" y="1231905"/>
                    <a:pt x="192024" y="1252728"/>
                  </a:cubicBezTo>
                  <a:cubicBezTo>
                    <a:pt x="201168" y="1246632"/>
                    <a:pt x="211685" y="1242211"/>
                    <a:pt x="219456" y="1234440"/>
                  </a:cubicBezTo>
                  <a:cubicBezTo>
                    <a:pt x="280416" y="1173480"/>
                    <a:pt x="192024" y="1237488"/>
                    <a:pt x="265176" y="1188720"/>
                  </a:cubicBezTo>
                  <a:cubicBezTo>
                    <a:pt x="271272" y="1179576"/>
                    <a:pt x="275693" y="1169059"/>
                    <a:pt x="283464" y="1161288"/>
                  </a:cubicBezTo>
                  <a:cubicBezTo>
                    <a:pt x="299494" y="1145258"/>
                    <a:pt x="317504" y="1139806"/>
                    <a:pt x="338328" y="1133856"/>
                  </a:cubicBezTo>
                  <a:cubicBezTo>
                    <a:pt x="350412" y="1130404"/>
                    <a:pt x="362712" y="1127760"/>
                    <a:pt x="374904" y="1124712"/>
                  </a:cubicBezTo>
                  <a:cubicBezTo>
                    <a:pt x="417576" y="1127760"/>
                    <a:pt x="461417" y="1123480"/>
                    <a:pt x="502920" y="1133856"/>
                  </a:cubicBezTo>
                  <a:cubicBezTo>
                    <a:pt x="513582" y="1136521"/>
                    <a:pt x="516745" y="1151245"/>
                    <a:pt x="521208" y="1161288"/>
                  </a:cubicBezTo>
                  <a:cubicBezTo>
                    <a:pt x="525642" y="1171266"/>
                    <a:pt x="538682" y="1231645"/>
                    <a:pt x="557784" y="1243584"/>
                  </a:cubicBezTo>
                  <a:cubicBezTo>
                    <a:pt x="574131" y="1253801"/>
                    <a:pt x="612648" y="1261872"/>
                    <a:pt x="612648" y="1261872"/>
                  </a:cubicBezTo>
                  <a:cubicBezTo>
                    <a:pt x="621792" y="1258824"/>
                    <a:pt x="630671" y="1254819"/>
                    <a:pt x="640080" y="1252728"/>
                  </a:cubicBezTo>
                  <a:cubicBezTo>
                    <a:pt x="658179" y="1248706"/>
                    <a:pt x="677355" y="1249447"/>
                    <a:pt x="694944" y="1243584"/>
                  </a:cubicBezTo>
                  <a:cubicBezTo>
                    <a:pt x="705370" y="1240109"/>
                    <a:pt x="713232" y="1231392"/>
                    <a:pt x="722376" y="1225296"/>
                  </a:cubicBezTo>
                  <a:cubicBezTo>
                    <a:pt x="734568" y="1207008"/>
                    <a:pt x="738100" y="1177383"/>
                    <a:pt x="758952" y="1170432"/>
                  </a:cubicBezTo>
                  <a:cubicBezTo>
                    <a:pt x="828560" y="1147229"/>
                    <a:pt x="794913" y="1155925"/>
                    <a:pt x="859536" y="1143000"/>
                  </a:cubicBezTo>
                  <a:cubicBezTo>
                    <a:pt x="877824" y="1146048"/>
                    <a:pt x="896413" y="1147647"/>
                    <a:pt x="914400" y="1152144"/>
                  </a:cubicBezTo>
                  <a:cubicBezTo>
                    <a:pt x="933102" y="1156819"/>
                    <a:pt x="969264" y="1170432"/>
                    <a:pt x="969264" y="1170432"/>
                  </a:cubicBezTo>
                  <a:lnTo>
                    <a:pt x="987552" y="1225296"/>
                  </a:lnTo>
                  <a:lnTo>
                    <a:pt x="996696" y="1252728"/>
                  </a:lnTo>
                  <a:cubicBezTo>
                    <a:pt x="990517" y="1289802"/>
                    <a:pt x="988639" y="1310066"/>
                    <a:pt x="978408" y="1344168"/>
                  </a:cubicBezTo>
                  <a:cubicBezTo>
                    <a:pt x="972869" y="1362632"/>
                    <a:pt x="966216" y="1380744"/>
                    <a:pt x="960120" y="1399032"/>
                  </a:cubicBezTo>
                  <a:cubicBezTo>
                    <a:pt x="957072" y="1408176"/>
                    <a:pt x="952561" y="1416957"/>
                    <a:pt x="950976" y="1426464"/>
                  </a:cubicBezTo>
                  <a:cubicBezTo>
                    <a:pt x="937792" y="1505567"/>
                    <a:pt x="944132" y="1462931"/>
                    <a:pt x="932688" y="1554480"/>
                  </a:cubicBezTo>
                  <a:cubicBezTo>
                    <a:pt x="935736" y="1591056"/>
                    <a:pt x="935798" y="1628005"/>
                    <a:pt x="941832" y="1664208"/>
                  </a:cubicBezTo>
                  <a:cubicBezTo>
                    <a:pt x="945001" y="1683223"/>
                    <a:pt x="954024" y="1700784"/>
                    <a:pt x="960120" y="1719072"/>
                  </a:cubicBezTo>
                  <a:cubicBezTo>
                    <a:pt x="967557" y="1741383"/>
                    <a:pt x="969826" y="1756210"/>
                    <a:pt x="987552" y="1773936"/>
                  </a:cubicBezTo>
                  <a:cubicBezTo>
                    <a:pt x="995323" y="1781707"/>
                    <a:pt x="1005154" y="1787309"/>
                    <a:pt x="1014984" y="1792224"/>
                  </a:cubicBezTo>
                  <a:cubicBezTo>
                    <a:pt x="1023605" y="1796535"/>
                    <a:pt x="1032777" y="1801368"/>
                    <a:pt x="1042416" y="1801368"/>
                  </a:cubicBezTo>
                  <a:cubicBezTo>
                    <a:pt x="1049232" y="1801368"/>
                    <a:pt x="1027176" y="1786128"/>
                    <a:pt x="1024128" y="1783080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5" name="Группа 54">
              <a:extLst>
                <a:ext uri="{FF2B5EF4-FFF2-40B4-BE49-F238E27FC236}">
                  <a16:creationId xmlns:a16="http://schemas.microsoft.com/office/drawing/2014/main" id="{7317C501-D4CC-4796-A8C4-E31DC23296E2}"/>
                </a:ext>
              </a:extLst>
            </p:cNvPr>
            <p:cNvGrpSpPr/>
            <p:nvPr/>
          </p:nvGrpSpPr>
          <p:grpSpPr>
            <a:xfrm>
              <a:off x="3453624" y="3680856"/>
              <a:ext cx="767160" cy="178200"/>
              <a:chOff x="3453624" y="3680856"/>
              <a:chExt cx="767160" cy="178200"/>
            </a:xfrm>
          </p:grpSpPr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4">
                <p14:nvContentPartPr>
                  <p14:cNvPr id="65" name="Рукописный ввод 64">
                    <a:extLst>
                      <a:ext uri="{FF2B5EF4-FFF2-40B4-BE49-F238E27FC236}">
                        <a16:creationId xmlns:a16="http://schemas.microsoft.com/office/drawing/2014/main" id="{411F2D64-7FB1-4CBB-9B71-3B3A6F943886}"/>
                      </a:ext>
                    </a:extLst>
                  </p14:cNvPr>
                  <p14:cNvContentPartPr/>
                  <p14:nvPr/>
                </p14:nvContentPartPr>
                <p14:xfrm>
                  <a:off x="3538584" y="3680856"/>
                  <a:ext cx="682200" cy="178200"/>
                </p14:xfrm>
              </p:contentPart>
            </mc:Choice>
            <mc:Fallback xmlns="">
              <p:pic>
                <p:nvPicPr>
                  <p:cNvPr id="65" name="Рукописный ввод 64">
                    <a:extLst>
                      <a:ext uri="{FF2B5EF4-FFF2-40B4-BE49-F238E27FC236}">
                        <a16:creationId xmlns:a16="http://schemas.microsoft.com/office/drawing/2014/main" id="{411F2D64-7FB1-4CBB-9B71-3B3A6F943886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3432085" y="3042864"/>
                    <a:ext cx="894589" cy="14547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6">
                <p14:nvContentPartPr>
                  <p14:cNvPr id="66" name="Рукописный ввод 65">
                    <a:extLst>
                      <a:ext uri="{FF2B5EF4-FFF2-40B4-BE49-F238E27FC236}">
                        <a16:creationId xmlns:a16="http://schemas.microsoft.com/office/drawing/2014/main" id="{A54FF47C-3113-4A7B-9CDF-5195BB2FAE93}"/>
                      </a:ext>
                    </a:extLst>
                  </p14:cNvPr>
                  <p14:cNvContentPartPr/>
                  <p14:nvPr/>
                </p14:nvContentPartPr>
                <p14:xfrm>
                  <a:off x="3453624" y="3806856"/>
                  <a:ext cx="167760" cy="24480"/>
                </p14:xfrm>
              </p:contentPart>
            </mc:Choice>
            <mc:Fallback xmlns="">
              <p:pic>
                <p:nvPicPr>
                  <p:cNvPr id="66" name="Рукописный ввод 65">
                    <a:extLst>
                      <a:ext uri="{FF2B5EF4-FFF2-40B4-BE49-F238E27FC236}">
                        <a16:creationId xmlns:a16="http://schemas.microsoft.com/office/drawing/2014/main" id="{A54FF47C-3113-4A7B-9CDF-5195BB2FAE93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3347254" y="3179929"/>
                    <a:ext cx="379891" cy="1277737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6" name="Группа 55">
              <a:extLst>
                <a:ext uri="{FF2B5EF4-FFF2-40B4-BE49-F238E27FC236}">
                  <a16:creationId xmlns:a16="http://schemas.microsoft.com/office/drawing/2014/main" id="{3147D4FC-3BF0-4DAE-ABE1-CB22710E64A1}"/>
                </a:ext>
              </a:extLst>
            </p:cNvPr>
            <p:cNvGrpSpPr/>
            <p:nvPr/>
          </p:nvGrpSpPr>
          <p:grpSpPr>
            <a:xfrm>
              <a:off x="2569104" y="2752056"/>
              <a:ext cx="1609920" cy="534960"/>
              <a:chOff x="2569104" y="2752056"/>
              <a:chExt cx="1609920" cy="534960"/>
            </a:xfrm>
          </p:grpSpPr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8">
                <p14:nvContentPartPr>
                  <p14:cNvPr id="59" name="Рукописный ввод 58">
                    <a:extLst>
                      <a:ext uri="{FF2B5EF4-FFF2-40B4-BE49-F238E27FC236}">
                        <a16:creationId xmlns:a16="http://schemas.microsoft.com/office/drawing/2014/main" id="{2C4F4231-241E-446F-BEB1-C391D81C1F21}"/>
                      </a:ext>
                    </a:extLst>
                  </p14:cNvPr>
                  <p14:cNvContentPartPr/>
                  <p14:nvPr/>
                </p14:nvContentPartPr>
                <p14:xfrm>
                  <a:off x="2619864" y="3153816"/>
                  <a:ext cx="626040" cy="133200"/>
                </p14:xfrm>
              </p:contentPart>
            </mc:Choice>
            <mc:Fallback xmlns="">
              <p:pic>
                <p:nvPicPr>
                  <p:cNvPr id="59" name="Рукописный ввод 58">
                    <a:extLst>
                      <a:ext uri="{FF2B5EF4-FFF2-40B4-BE49-F238E27FC236}">
                        <a16:creationId xmlns:a16="http://schemas.microsoft.com/office/drawing/2014/main" id="{2C4F4231-241E-446F-BEB1-C391D81C1F21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2514003" y="2515186"/>
                    <a:ext cx="838370" cy="140985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10">
                <p14:nvContentPartPr>
                  <p14:cNvPr id="60" name="Рукописный ввод 59">
                    <a:extLst>
                      <a:ext uri="{FF2B5EF4-FFF2-40B4-BE49-F238E27FC236}">
                        <a16:creationId xmlns:a16="http://schemas.microsoft.com/office/drawing/2014/main" id="{B7B7502F-4547-43BE-BB4C-7E8B97103580}"/>
                      </a:ext>
                    </a:extLst>
                  </p14:cNvPr>
                  <p14:cNvContentPartPr/>
                  <p14:nvPr/>
                </p14:nvContentPartPr>
                <p14:xfrm>
                  <a:off x="3227544" y="3199896"/>
                  <a:ext cx="190440" cy="29160"/>
                </p14:xfrm>
              </p:contentPart>
            </mc:Choice>
            <mc:Fallback xmlns="">
              <p:pic>
                <p:nvPicPr>
                  <p:cNvPr id="60" name="Рукописный ввод 59">
                    <a:extLst>
                      <a:ext uri="{FF2B5EF4-FFF2-40B4-BE49-F238E27FC236}">
                        <a16:creationId xmlns:a16="http://schemas.microsoft.com/office/drawing/2014/main" id="{B7B7502F-4547-43BE-BB4C-7E8B97103580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3121068" y="2562021"/>
                    <a:ext cx="402784" cy="130430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12">
                <p14:nvContentPartPr>
                  <p14:cNvPr id="61" name="Рукописный ввод 60">
                    <a:extLst>
                      <a:ext uri="{FF2B5EF4-FFF2-40B4-BE49-F238E27FC236}">
                        <a16:creationId xmlns:a16="http://schemas.microsoft.com/office/drawing/2014/main" id="{F3D865F3-B422-451B-9A6A-E862A687179B}"/>
                      </a:ext>
                    </a:extLst>
                  </p14:cNvPr>
                  <p14:cNvContentPartPr/>
                  <p14:nvPr/>
                </p14:nvContentPartPr>
                <p14:xfrm>
                  <a:off x="2569104" y="3168576"/>
                  <a:ext cx="130680" cy="37800"/>
                </p14:xfrm>
              </p:contentPart>
            </mc:Choice>
            <mc:Fallback xmlns="">
              <p:pic>
                <p:nvPicPr>
                  <p:cNvPr id="61" name="Рукописный ввод 60">
                    <a:extLst>
                      <a:ext uri="{FF2B5EF4-FFF2-40B4-BE49-F238E27FC236}">
                        <a16:creationId xmlns:a16="http://schemas.microsoft.com/office/drawing/2014/main" id="{F3D865F3-B422-451B-9A6A-E862A687179B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2462737" y="2528415"/>
                    <a:ext cx="342807" cy="13175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14">
                <p14:nvContentPartPr>
                  <p14:cNvPr id="62" name="Рукописный ввод 61">
                    <a:extLst>
                      <a:ext uri="{FF2B5EF4-FFF2-40B4-BE49-F238E27FC236}">
                        <a16:creationId xmlns:a16="http://schemas.microsoft.com/office/drawing/2014/main" id="{3DE39C7E-561E-4D1D-B025-0724832C2504}"/>
                      </a:ext>
                    </a:extLst>
                  </p14:cNvPr>
                  <p14:cNvContentPartPr/>
                  <p14:nvPr/>
                </p14:nvContentPartPr>
                <p14:xfrm>
                  <a:off x="3794184" y="2870136"/>
                  <a:ext cx="301320" cy="55080"/>
                </p14:xfrm>
              </p:contentPart>
            </mc:Choice>
            <mc:Fallback xmlns="">
              <p:pic>
                <p:nvPicPr>
                  <p:cNvPr id="62" name="Рукописный ввод 61">
                    <a:extLst>
                      <a:ext uri="{FF2B5EF4-FFF2-40B4-BE49-F238E27FC236}">
                        <a16:creationId xmlns:a16="http://schemas.microsoft.com/office/drawing/2014/main" id="{3DE39C7E-561E-4D1D-B025-0724832C2504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3687657" y="2234598"/>
                    <a:ext cx="513766" cy="132555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16">
                <p14:nvContentPartPr>
                  <p14:cNvPr id="63" name="Рукописный ввод 62">
                    <a:extLst>
                      <a:ext uri="{FF2B5EF4-FFF2-40B4-BE49-F238E27FC236}">
                        <a16:creationId xmlns:a16="http://schemas.microsoft.com/office/drawing/2014/main" id="{51AAC930-B107-4DC9-8D79-16BBD218496C}"/>
                      </a:ext>
                    </a:extLst>
                  </p14:cNvPr>
                  <p14:cNvContentPartPr/>
                  <p14:nvPr/>
                </p14:nvContentPartPr>
                <p14:xfrm>
                  <a:off x="4086864" y="2768616"/>
                  <a:ext cx="88920" cy="93600"/>
                </p14:xfrm>
              </p:contentPart>
            </mc:Choice>
            <mc:Fallback xmlns="">
              <p:pic>
                <p:nvPicPr>
                  <p:cNvPr id="63" name="Рукописный ввод 62">
                    <a:extLst>
                      <a:ext uri="{FF2B5EF4-FFF2-40B4-BE49-F238E27FC236}">
                        <a16:creationId xmlns:a16="http://schemas.microsoft.com/office/drawing/2014/main" id="{51AAC930-B107-4DC9-8D79-16BBD218496C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3981007" y="2130434"/>
                    <a:ext cx="300029" cy="13693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18">
                <p14:nvContentPartPr>
                  <p14:cNvPr id="64" name="Рукописный ввод 63">
                    <a:extLst>
                      <a:ext uri="{FF2B5EF4-FFF2-40B4-BE49-F238E27FC236}">
                        <a16:creationId xmlns:a16="http://schemas.microsoft.com/office/drawing/2014/main" id="{6B7E0603-3942-4D01-B626-AAC002185EAC}"/>
                      </a:ext>
                    </a:extLst>
                  </p14:cNvPr>
                  <p14:cNvContentPartPr/>
                  <p14:nvPr/>
                </p14:nvContentPartPr>
                <p14:xfrm>
                  <a:off x="4141584" y="2752056"/>
                  <a:ext cx="37440" cy="109080"/>
                </p14:xfrm>
              </p:contentPart>
            </mc:Choice>
            <mc:Fallback xmlns="">
              <p:pic>
                <p:nvPicPr>
                  <p:cNvPr id="64" name="Рукописный ввод 63">
                    <a:extLst>
                      <a:ext uri="{FF2B5EF4-FFF2-40B4-BE49-F238E27FC236}">
                        <a16:creationId xmlns:a16="http://schemas.microsoft.com/office/drawing/2014/main" id="{6B7E0603-3942-4D01-B626-AAC002185EAC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4035907" y="2112201"/>
                    <a:ext cx="248191" cy="13881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0">
              <p14:nvContentPartPr>
                <p14:cNvPr id="57" name="Рукописный ввод 56">
                  <a:extLst>
                    <a:ext uri="{FF2B5EF4-FFF2-40B4-BE49-F238E27FC236}">
                      <a16:creationId xmlns:a16="http://schemas.microsoft.com/office/drawing/2014/main" id="{DAEF86B8-14DE-4280-B22B-3A4C2F6B49AB}"/>
                    </a:ext>
                  </a:extLst>
                </p14:cNvPr>
                <p14:cNvContentPartPr/>
                <p14:nvPr/>
              </p14:nvContentPartPr>
              <p14:xfrm>
                <a:off x="3236544" y="2752056"/>
                <a:ext cx="360" cy="360"/>
              </p14:xfrm>
            </p:contentPart>
          </mc:Choice>
          <mc:Fallback xmlns="">
            <p:pic>
              <p:nvPicPr>
                <p:cNvPr id="57" name="Рукописный ввод 56">
                  <a:extLst>
                    <a:ext uri="{FF2B5EF4-FFF2-40B4-BE49-F238E27FC236}">
                      <a16:creationId xmlns:a16="http://schemas.microsoft.com/office/drawing/2014/main" id="{DAEF86B8-14DE-4280-B22B-3A4C2F6B49A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173544" y="2374056"/>
                  <a:ext cx="126000" cy="75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2">
              <p14:nvContentPartPr>
                <p14:cNvPr id="58" name="Рукописный ввод 57">
                  <a:extLst>
                    <a:ext uri="{FF2B5EF4-FFF2-40B4-BE49-F238E27FC236}">
                      <a16:creationId xmlns:a16="http://schemas.microsoft.com/office/drawing/2014/main" id="{2928BDA5-57E7-45B4-9311-D7CF251029DB}"/>
                    </a:ext>
                  </a:extLst>
                </p14:cNvPr>
                <p14:cNvContentPartPr/>
                <p14:nvPr/>
              </p14:nvContentPartPr>
              <p14:xfrm>
                <a:off x="2848824" y="1544976"/>
                <a:ext cx="3960" cy="360"/>
              </p14:xfrm>
            </p:contentPart>
          </mc:Choice>
          <mc:Fallback xmlns="">
            <p:pic>
              <p:nvPicPr>
                <p:cNvPr id="58" name="Рукописный ввод 57">
                  <a:extLst>
                    <a:ext uri="{FF2B5EF4-FFF2-40B4-BE49-F238E27FC236}">
                      <a16:creationId xmlns:a16="http://schemas.microsoft.com/office/drawing/2014/main" id="{2928BDA5-57E7-45B4-9311-D7CF251029D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749824" y="1167336"/>
                  <a:ext cx="201394" cy="75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25870549-78A0-4A4B-A9F7-723598A80C46}"/>
                  </a:ext>
                </a:extLst>
              </p:cNvPr>
              <p:cNvSpPr txBox="1"/>
              <p:nvPr/>
            </p:nvSpPr>
            <p:spPr>
              <a:xfrm>
                <a:off x="2748186" y="1176484"/>
                <a:ext cx="84029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ru-RU" sz="48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25870549-78A0-4A4B-A9F7-723598A80C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8186" y="1176484"/>
                <a:ext cx="840295" cy="83099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8" name="Группа 107">
            <a:extLst>
              <a:ext uri="{FF2B5EF4-FFF2-40B4-BE49-F238E27FC236}">
                <a16:creationId xmlns:a16="http://schemas.microsoft.com/office/drawing/2014/main" id="{63E434B6-68F6-47B8-8E88-40204A897668}"/>
              </a:ext>
            </a:extLst>
          </p:cNvPr>
          <p:cNvGrpSpPr/>
          <p:nvPr/>
        </p:nvGrpSpPr>
        <p:grpSpPr>
          <a:xfrm>
            <a:off x="3786854" y="649556"/>
            <a:ext cx="1997190" cy="1975657"/>
            <a:chOff x="1426464" y="1024128"/>
            <a:chExt cx="3392424" cy="3355848"/>
          </a:xfrm>
        </p:grpSpPr>
        <p:sp>
          <p:nvSpPr>
            <p:cNvPr id="109" name="Прямоугольник 108">
              <a:extLst>
                <a:ext uri="{FF2B5EF4-FFF2-40B4-BE49-F238E27FC236}">
                  <a16:creationId xmlns:a16="http://schemas.microsoft.com/office/drawing/2014/main" id="{105677B2-C37B-449F-A355-50E784D0DD40}"/>
                </a:ext>
              </a:extLst>
            </p:cNvPr>
            <p:cNvSpPr/>
            <p:nvPr/>
          </p:nvSpPr>
          <p:spPr>
            <a:xfrm>
              <a:off x="1426464" y="1024128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Прямоугольник 109">
              <a:extLst>
                <a:ext uri="{FF2B5EF4-FFF2-40B4-BE49-F238E27FC236}">
                  <a16:creationId xmlns:a16="http://schemas.microsoft.com/office/drawing/2014/main" id="{BD31C39A-6D33-4015-9023-B112AE7F985A}"/>
                </a:ext>
              </a:extLst>
            </p:cNvPr>
            <p:cNvSpPr/>
            <p:nvPr/>
          </p:nvSpPr>
          <p:spPr>
            <a:xfrm>
              <a:off x="1911096" y="1024128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Прямоугольник 110">
              <a:extLst>
                <a:ext uri="{FF2B5EF4-FFF2-40B4-BE49-F238E27FC236}">
                  <a16:creationId xmlns:a16="http://schemas.microsoft.com/office/drawing/2014/main" id="{1A9F8B09-FCB1-4C14-9D27-4B035AF8B360}"/>
                </a:ext>
              </a:extLst>
            </p:cNvPr>
            <p:cNvSpPr/>
            <p:nvPr/>
          </p:nvSpPr>
          <p:spPr>
            <a:xfrm>
              <a:off x="2395728" y="1024128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Прямоугольник 111">
              <a:extLst>
                <a:ext uri="{FF2B5EF4-FFF2-40B4-BE49-F238E27FC236}">
                  <a16:creationId xmlns:a16="http://schemas.microsoft.com/office/drawing/2014/main" id="{0D75057E-16E1-4DBF-926B-B2F6DD9628AF}"/>
                </a:ext>
              </a:extLst>
            </p:cNvPr>
            <p:cNvSpPr/>
            <p:nvPr/>
          </p:nvSpPr>
          <p:spPr>
            <a:xfrm>
              <a:off x="2880360" y="1024128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Прямоугольник 112">
              <a:extLst>
                <a:ext uri="{FF2B5EF4-FFF2-40B4-BE49-F238E27FC236}">
                  <a16:creationId xmlns:a16="http://schemas.microsoft.com/office/drawing/2014/main" id="{E55C1DDB-CDAD-4D10-9678-912979CBFBEB}"/>
                </a:ext>
              </a:extLst>
            </p:cNvPr>
            <p:cNvSpPr/>
            <p:nvPr/>
          </p:nvSpPr>
          <p:spPr>
            <a:xfrm>
              <a:off x="3364992" y="1024128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Прямоугольник 113">
              <a:extLst>
                <a:ext uri="{FF2B5EF4-FFF2-40B4-BE49-F238E27FC236}">
                  <a16:creationId xmlns:a16="http://schemas.microsoft.com/office/drawing/2014/main" id="{BDE00AD6-4D7F-4D5B-B924-9B207121796E}"/>
                </a:ext>
              </a:extLst>
            </p:cNvPr>
            <p:cNvSpPr/>
            <p:nvPr/>
          </p:nvSpPr>
          <p:spPr>
            <a:xfrm>
              <a:off x="3849624" y="1024128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Прямоугольник 114">
              <a:extLst>
                <a:ext uri="{FF2B5EF4-FFF2-40B4-BE49-F238E27FC236}">
                  <a16:creationId xmlns:a16="http://schemas.microsoft.com/office/drawing/2014/main" id="{6AC60060-9A9B-4235-AF58-33721296F07A}"/>
                </a:ext>
              </a:extLst>
            </p:cNvPr>
            <p:cNvSpPr/>
            <p:nvPr/>
          </p:nvSpPr>
          <p:spPr>
            <a:xfrm>
              <a:off x="4334256" y="1024128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Прямоугольник 115">
              <a:extLst>
                <a:ext uri="{FF2B5EF4-FFF2-40B4-BE49-F238E27FC236}">
                  <a16:creationId xmlns:a16="http://schemas.microsoft.com/office/drawing/2014/main" id="{04F9C8ED-C481-4EFA-B4F3-F7E8A393C6EC}"/>
                </a:ext>
              </a:extLst>
            </p:cNvPr>
            <p:cNvSpPr/>
            <p:nvPr/>
          </p:nvSpPr>
          <p:spPr>
            <a:xfrm>
              <a:off x="1426464" y="1508760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Прямоугольник 116">
              <a:extLst>
                <a:ext uri="{FF2B5EF4-FFF2-40B4-BE49-F238E27FC236}">
                  <a16:creationId xmlns:a16="http://schemas.microsoft.com/office/drawing/2014/main" id="{B3197F45-DDCC-4FA9-BA2A-94891ACCE096}"/>
                </a:ext>
              </a:extLst>
            </p:cNvPr>
            <p:cNvSpPr/>
            <p:nvPr/>
          </p:nvSpPr>
          <p:spPr>
            <a:xfrm>
              <a:off x="1911096" y="1508760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Прямоугольник 117">
              <a:extLst>
                <a:ext uri="{FF2B5EF4-FFF2-40B4-BE49-F238E27FC236}">
                  <a16:creationId xmlns:a16="http://schemas.microsoft.com/office/drawing/2014/main" id="{371CADF5-04D3-46FA-8A44-F50DD4F76F7D}"/>
                </a:ext>
              </a:extLst>
            </p:cNvPr>
            <p:cNvSpPr/>
            <p:nvPr/>
          </p:nvSpPr>
          <p:spPr>
            <a:xfrm>
              <a:off x="2395728" y="1508760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Прямоугольник 118">
              <a:extLst>
                <a:ext uri="{FF2B5EF4-FFF2-40B4-BE49-F238E27FC236}">
                  <a16:creationId xmlns:a16="http://schemas.microsoft.com/office/drawing/2014/main" id="{705CDA75-30EC-4E21-BEB4-98F41EA5FC45}"/>
                </a:ext>
              </a:extLst>
            </p:cNvPr>
            <p:cNvSpPr/>
            <p:nvPr/>
          </p:nvSpPr>
          <p:spPr>
            <a:xfrm>
              <a:off x="2880360" y="1508760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Прямоугольник 119">
              <a:extLst>
                <a:ext uri="{FF2B5EF4-FFF2-40B4-BE49-F238E27FC236}">
                  <a16:creationId xmlns:a16="http://schemas.microsoft.com/office/drawing/2014/main" id="{E6858132-67A5-4BFE-9B96-CD90E350C624}"/>
                </a:ext>
              </a:extLst>
            </p:cNvPr>
            <p:cNvSpPr/>
            <p:nvPr/>
          </p:nvSpPr>
          <p:spPr>
            <a:xfrm>
              <a:off x="3364992" y="1508760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Прямоугольник 120">
              <a:extLst>
                <a:ext uri="{FF2B5EF4-FFF2-40B4-BE49-F238E27FC236}">
                  <a16:creationId xmlns:a16="http://schemas.microsoft.com/office/drawing/2014/main" id="{D05369F2-3E72-41FC-911A-C15B764E1F67}"/>
                </a:ext>
              </a:extLst>
            </p:cNvPr>
            <p:cNvSpPr/>
            <p:nvPr/>
          </p:nvSpPr>
          <p:spPr>
            <a:xfrm>
              <a:off x="3849624" y="1508760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Прямоугольник 121">
              <a:extLst>
                <a:ext uri="{FF2B5EF4-FFF2-40B4-BE49-F238E27FC236}">
                  <a16:creationId xmlns:a16="http://schemas.microsoft.com/office/drawing/2014/main" id="{4DFF6046-1891-4F22-9794-61457ACB1985}"/>
                </a:ext>
              </a:extLst>
            </p:cNvPr>
            <p:cNvSpPr/>
            <p:nvPr/>
          </p:nvSpPr>
          <p:spPr>
            <a:xfrm>
              <a:off x="4334256" y="1508760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Прямоугольник 122">
              <a:extLst>
                <a:ext uri="{FF2B5EF4-FFF2-40B4-BE49-F238E27FC236}">
                  <a16:creationId xmlns:a16="http://schemas.microsoft.com/office/drawing/2014/main" id="{1A1FE078-15D6-4B98-AB04-A9999771CFD4}"/>
                </a:ext>
              </a:extLst>
            </p:cNvPr>
            <p:cNvSpPr/>
            <p:nvPr/>
          </p:nvSpPr>
          <p:spPr>
            <a:xfrm>
              <a:off x="1426464" y="1993392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Прямоугольник 123">
              <a:extLst>
                <a:ext uri="{FF2B5EF4-FFF2-40B4-BE49-F238E27FC236}">
                  <a16:creationId xmlns:a16="http://schemas.microsoft.com/office/drawing/2014/main" id="{9EBEDD55-FD2A-4AF2-9818-64EA187C8680}"/>
                </a:ext>
              </a:extLst>
            </p:cNvPr>
            <p:cNvSpPr/>
            <p:nvPr/>
          </p:nvSpPr>
          <p:spPr>
            <a:xfrm>
              <a:off x="1911096" y="1993392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Прямоугольник 124">
              <a:extLst>
                <a:ext uri="{FF2B5EF4-FFF2-40B4-BE49-F238E27FC236}">
                  <a16:creationId xmlns:a16="http://schemas.microsoft.com/office/drawing/2014/main" id="{B0F7255A-6541-4B63-923E-CCA7B53989CE}"/>
                </a:ext>
              </a:extLst>
            </p:cNvPr>
            <p:cNvSpPr/>
            <p:nvPr/>
          </p:nvSpPr>
          <p:spPr>
            <a:xfrm>
              <a:off x="2395728" y="1993392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Прямоугольник 125">
              <a:extLst>
                <a:ext uri="{FF2B5EF4-FFF2-40B4-BE49-F238E27FC236}">
                  <a16:creationId xmlns:a16="http://schemas.microsoft.com/office/drawing/2014/main" id="{C201E412-23DD-4D9E-84A6-41DC1E727F8E}"/>
                </a:ext>
              </a:extLst>
            </p:cNvPr>
            <p:cNvSpPr/>
            <p:nvPr/>
          </p:nvSpPr>
          <p:spPr>
            <a:xfrm>
              <a:off x="2880360" y="1993392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Прямоугольник 126">
              <a:extLst>
                <a:ext uri="{FF2B5EF4-FFF2-40B4-BE49-F238E27FC236}">
                  <a16:creationId xmlns:a16="http://schemas.microsoft.com/office/drawing/2014/main" id="{B34CD40D-F6E0-4D65-AB02-525D5F217A2A}"/>
                </a:ext>
              </a:extLst>
            </p:cNvPr>
            <p:cNvSpPr/>
            <p:nvPr/>
          </p:nvSpPr>
          <p:spPr>
            <a:xfrm>
              <a:off x="4334256" y="1993392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Прямоугольник 127">
              <a:extLst>
                <a:ext uri="{FF2B5EF4-FFF2-40B4-BE49-F238E27FC236}">
                  <a16:creationId xmlns:a16="http://schemas.microsoft.com/office/drawing/2014/main" id="{F36FD93D-B468-4882-8304-B202176BC52B}"/>
                </a:ext>
              </a:extLst>
            </p:cNvPr>
            <p:cNvSpPr/>
            <p:nvPr/>
          </p:nvSpPr>
          <p:spPr>
            <a:xfrm>
              <a:off x="1426464" y="2478024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Прямоугольник 128">
              <a:extLst>
                <a:ext uri="{FF2B5EF4-FFF2-40B4-BE49-F238E27FC236}">
                  <a16:creationId xmlns:a16="http://schemas.microsoft.com/office/drawing/2014/main" id="{33E5FD93-8ED2-4303-A782-151CB95424B7}"/>
                </a:ext>
              </a:extLst>
            </p:cNvPr>
            <p:cNvSpPr/>
            <p:nvPr/>
          </p:nvSpPr>
          <p:spPr>
            <a:xfrm>
              <a:off x="1911096" y="2478024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Прямоугольник 129">
              <a:extLst>
                <a:ext uri="{FF2B5EF4-FFF2-40B4-BE49-F238E27FC236}">
                  <a16:creationId xmlns:a16="http://schemas.microsoft.com/office/drawing/2014/main" id="{9649B12C-69D8-48FA-BE02-309C22F73356}"/>
                </a:ext>
              </a:extLst>
            </p:cNvPr>
            <p:cNvSpPr/>
            <p:nvPr/>
          </p:nvSpPr>
          <p:spPr>
            <a:xfrm>
              <a:off x="4334256" y="2478024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Прямоугольник 130">
              <a:extLst>
                <a:ext uri="{FF2B5EF4-FFF2-40B4-BE49-F238E27FC236}">
                  <a16:creationId xmlns:a16="http://schemas.microsoft.com/office/drawing/2014/main" id="{6976D551-89BD-44E9-A36B-DD257B52DB9D}"/>
                </a:ext>
              </a:extLst>
            </p:cNvPr>
            <p:cNvSpPr/>
            <p:nvPr/>
          </p:nvSpPr>
          <p:spPr>
            <a:xfrm>
              <a:off x="1426464" y="2962656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Прямоугольник 131">
              <a:extLst>
                <a:ext uri="{FF2B5EF4-FFF2-40B4-BE49-F238E27FC236}">
                  <a16:creationId xmlns:a16="http://schemas.microsoft.com/office/drawing/2014/main" id="{395686EE-0798-42C0-A540-6E76F23DC4BB}"/>
                </a:ext>
              </a:extLst>
            </p:cNvPr>
            <p:cNvSpPr/>
            <p:nvPr/>
          </p:nvSpPr>
          <p:spPr>
            <a:xfrm>
              <a:off x="1911096" y="2962656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Прямоугольник 132">
              <a:extLst>
                <a:ext uri="{FF2B5EF4-FFF2-40B4-BE49-F238E27FC236}">
                  <a16:creationId xmlns:a16="http://schemas.microsoft.com/office/drawing/2014/main" id="{F0FA1B12-8E5D-4DDF-9829-A5303FE80CAF}"/>
                </a:ext>
              </a:extLst>
            </p:cNvPr>
            <p:cNvSpPr/>
            <p:nvPr/>
          </p:nvSpPr>
          <p:spPr>
            <a:xfrm>
              <a:off x="3849624" y="2962656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Прямоугольник 133">
              <a:extLst>
                <a:ext uri="{FF2B5EF4-FFF2-40B4-BE49-F238E27FC236}">
                  <a16:creationId xmlns:a16="http://schemas.microsoft.com/office/drawing/2014/main" id="{6EEA0307-255E-4207-AD46-A4FA9E5D55F6}"/>
                </a:ext>
              </a:extLst>
            </p:cNvPr>
            <p:cNvSpPr/>
            <p:nvPr/>
          </p:nvSpPr>
          <p:spPr>
            <a:xfrm>
              <a:off x="4334256" y="2962656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Прямоугольник 134">
              <a:extLst>
                <a:ext uri="{FF2B5EF4-FFF2-40B4-BE49-F238E27FC236}">
                  <a16:creationId xmlns:a16="http://schemas.microsoft.com/office/drawing/2014/main" id="{AC3BAF4B-65CB-490B-9FDB-918882482BBF}"/>
                </a:ext>
              </a:extLst>
            </p:cNvPr>
            <p:cNvSpPr/>
            <p:nvPr/>
          </p:nvSpPr>
          <p:spPr>
            <a:xfrm>
              <a:off x="1426464" y="3429000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Прямоугольник 135">
              <a:extLst>
                <a:ext uri="{FF2B5EF4-FFF2-40B4-BE49-F238E27FC236}">
                  <a16:creationId xmlns:a16="http://schemas.microsoft.com/office/drawing/2014/main" id="{CE0E81A0-2C10-4BD1-9614-56D50CC1E25E}"/>
                </a:ext>
              </a:extLst>
            </p:cNvPr>
            <p:cNvSpPr/>
            <p:nvPr/>
          </p:nvSpPr>
          <p:spPr>
            <a:xfrm>
              <a:off x="1911096" y="3429000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Прямоугольник 136">
              <a:extLst>
                <a:ext uri="{FF2B5EF4-FFF2-40B4-BE49-F238E27FC236}">
                  <a16:creationId xmlns:a16="http://schemas.microsoft.com/office/drawing/2014/main" id="{9C91E14B-3381-4595-9EA3-197517A27D76}"/>
                </a:ext>
              </a:extLst>
            </p:cNvPr>
            <p:cNvSpPr/>
            <p:nvPr/>
          </p:nvSpPr>
          <p:spPr>
            <a:xfrm>
              <a:off x="2395728" y="3429000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Прямоугольник 137">
              <a:extLst>
                <a:ext uri="{FF2B5EF4-FFF2-40B4-BE49-F238E27FC236}">
                  <a16:creationId xmlns:a16="http://schemas.microsoft.com/office/drawing/2014/main" id="{16C96CBB-66E9-4368-8754-3ADB3D97B3A7}"/>
                </a:ext>
              </a:extLst>
            </p:cNvPr>
            <p:cNvSpPr/>
            <p:nvPr/>
          </p:nvSpPr>
          <p:spPr>
            <a:xfrm>
              <a:off x="2880360" y="3429000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9" name="Прямоугольник 138">
              <a:extLst>
                <a:ext uri="{FF2B5EF4-FFF2-40B4-BE49-F238E27FC236}">
                  <a16:creationId xmlns:a16="http://schemas.microsoft.com/office/drawing/2014/main" id="{1FE0DE8A-9CFF-4F91-9955-20B3D0C5B5F8}"/>
                </a:ext>
              </a:extLst>
            </p:cNvPr>
            <p:cNvSpPr/>
            <p:nvPr/>
          </p:nvSpPr>
          <p:spPr>
            <a:xfrm>
              <a:off x="4334256" y="3429000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0" name="Прямоугольник 139">
              <a:extLst>
                <a:ext uri="{FF2B5EF4-FFF2-40B4-BE49-F238E27FC236}">
                  <a16:creationId xmlns:a16="http://schemas.microsoft.com/office/drawing/2014/main" id="{EBDEB3CE-5B76-4773-BEFD-F2049F2BAA76}"/>
                </a:ext>
              </a:extLst>
            </p:cNvPr>
            <p:cNvSpPr/>
            <p:nvPr/>
          </p:nvSpPr>
          <p:spPr>
            <a:xfrm>
              <a:off x="1426464" y="3895344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Прямоугольник 140">
              <a:extLst>
                <a:ext uri="{FF2B5EF4-FFF2-40B4-BE49-F238E27FC236}">
                  <a16:creationId xmlns:a16="http://schemas.microsoft.com/office/drawing/2014/main" id="{95C228CE-62E4-4283-9FC8-55EECE133847}"/>
                </a:ext>
              </a:extLst>
            </p:cNvPr>
            <p:cNvSpPr/>
            <p:nvPr/>
          </p:nvSpPr>
          <p:spPr>
            <a:xfrm>
              <a:off x="1911096" y="3895344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Прямоугольник 141">
              <a:extLst>
                <a:ext uri="{FF2B5EF4-FFF2-40B4-BE49-F238E27FC236}">
                  <a16:creationId xmlns:a16="http://schemas.microsoft.com/office/drawing/2014/main" id="{73933C6D-A931-4169-8C88-7A89EFD325F4}"/>
                </a:ext>
              </a:extLst>
            </p:cNvPr>
            <p:cNvSpPr/>
            <p:nvPr/>
          </p:nvSpPr>
          <p:spPr>
            <a:xfrm>
              <a:off x="2395728" y="3895344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Прямоугольник 142">
              <a:extLst>
                <a:ext uri="{FF2B5EF4-FFF2-40B4-BE49-F238E27FC236}">
                  <a16:creationId xmlns:a16="http://schemas.microsoft.com/office/drawing/2014/main" id="{A3F28114-60EA-41B5-8F5D-C9F30F334044}"/>
                </a:ext>
              </a:extLst>
            </p:cNvPr>
            <p:cNvSpPr/>
            <p:nvPr/>
          </p:nvSpPr>
          <p:spPr>
            <a:xfrm>
              <a:off x="2880360" y="3895344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Прямоугольник 143">
              <a:extLst>
                <a:ext uri="{FF2B5EF4-FFF2-40B4-BE49-F238E27FC236}">
                  <a16:creationId xmlns:a16="http://schemas.microsoft.com/office/drawing/2014/main" id="{9F178EDA-3960-48D8-9CFE-BCF2F9BEC0B8}"/>
                </a:ext>
              </a:extLst>
            </p:cNvPr>
            <p:cNvSpPr/>
            <p:nvPr/>
          </p:nvSpPr>
          <p:spPr>
            <a:xfrm>
              <a:off x="3364992" y="3895344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5" name="Прямоугольник 144">
              <a:extLst>
                <a:ext uri="{FF2B5EF4-FFF2-40B4-BE49-F238E27FC236}">
                  <a16:creationId xmlns:a16="http://schemas.microsoft.com/office/drawing/2014/main" id="{3F8726EF-F624-494C-B700-76FA00F26136}"/>
                </a:ext>
              </a:extLst>
            </p:cNvPr>
            <p:cNvSpPr/>
            <p:nvPr/>
          </p:nvSpPr>
          <p:spPr>
            <a:xfrm>
              <a:off x="3849624" y="3895344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Прямоугольник 145">
              <a:extLst>
                <a:ext uri="{FF2B5EF4-FFF2-40B4-BE49-F238E27FC236}">
                  <a16:creationId xmlns:a16="http://schemas.microsoft.com/office/drawing/2014/main" id="{F1EE4BE2-0B11-45E0-A1A5-B0BC4DEBF4EE}"/>
                </a:ext>
              </a:extLst>
            </p:cNvPr>
            <p:cNvSpPr/>
            <p:nvPr/>
          </p:nvSpPr>
          <p:spPr>
            <a:xfrm>
              <a:off x="4334256" y="3895344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5">
              <p14:nvContentPartPr>
                <p14:cNvPr id="147" name="Рукописный ввод 146">
                  <a:extLst>
                    <a:ext uri="{FF2B5EF4-FFF2-40B4-BE49-F238E27FC236}">
                      <a16:creationId xmlns:a16="http://schemas.microsoft.com/office/drawing/2014/main" id="{1AEDA15B-1E79-4EAA-8FFA-525FFD8F4D46}"/>
                    </a:ext>
                  </a:extLst>
                </p14:cNvPr>
                <p14:cNvContentPartPr/>
                <p14:nvPr/>
              </p14:nvContentPartPr>
              <p14:xfrm>
                <a:off x="3236544" y="2752056"/>
                <a:ext cx="360" cy="360"/>
              </p14:xfrm>
            </p:contentPart>
          </mc:Choice>
          <mc:Fallback xmlns="">
            <p:pic>
              <p:nvPicPr>
                <p:cNvPr id="147" name="Рукописный ввод 146">
                  <a:extLst>
                    <a:ext uri="{FF2B5EF4-FFF2-40B4-BE49-F238E27FC236}">
                      <a16:creationId xmlns:a16="http://schemas.microsoft.com/office/drawing/2014/main" id="{1AEDA15B-1E79-4EAA-8FFA-525FFD8F4D4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173544" y="2374056"/>
                  <a:ext cx="126000" cy="75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7">
              <p14:nvContentPartPr>
                <p14:cNvPr id="148" name="Рукописный ввод 147">
                  <a:extLst>
                    <a:ext uri="{FF2B5EF4-FFF2-40B4-BE49-F238E27FC236}">
                      <a16:creationId xmlns:a16="http://schemas.microsoft.com/office/drawing/2014/main" id="{7A1DAE83-F776-47E5-8836-2866D7EEC991}"/>
                    </a:ext>
                  </a:extLst>
                </p14:cNvPr>
                <p14:cNvContentPartPr/>
                <p14:nvPr/>
              </p14:nvContentPartPr>
              <p14:xfrm>
                <a:off x="2848824" y="1544976"/>
                <a:ext cx="3960" cy="360"/>
              </p14:xfrm>
            </p:contentPart>
          </mc:Choice>
          <mc:Fallback xmlns="">
            <p:pic>
              <p:nvPicPr>
                <p:cNvPr id="148" name="Рукописный ввод 147">
                  <a:extLst>
                    <a:ext uri="{FF2B5EF4-FFF2-40B4-BE49-F238E27FC236}">
                      <a16:creationId xmlns:a16="http://schemas.microsoft.com/office/drawing/2014/main" id="{7A1DAE83-F776-47E5-8836-2866D7EEC99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749824" y="1167336"/>
                  <a:ext cx="201394" cy="75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Группа 148">
            <a:extLst>
              <a:ext uri="{FF2B5EF4-FFF2-40B4-BE49-F238E27FC236}">
                <a16:creationId xmlns:a16="http://schemas.microsoft.com/office/drawing/2014/main" id="{27340ABE-0DDC-4983-A8BC-938486236700}"/>
              </a:ext>
            </a:extLst>
          </p:cNvPr>
          <p:cNvGrpSpPr/>
          <p:nvPr/>
        </p:nvGrpSpPr>
        <p:grpSpPr>
          <a:xfrm rot="10800000" flipH="1">
            <a:off x="4487482" y="3186631"/>
            <a:ext cx="1026794" cy="1203239"/>
            <a:chOff x="5678940" y="1544976"/>
            <a:chExt cx="2026260" cy="2374452"/>
          </a:xfrm>
        </p:grpSpPr>
        <p:sp>
          <p:nvSpPr>
            <p:cNvPr id="150" name="Прямоугольник 149">
              <a:extLst>
                <a:ext uri="{FF2B5EF4-FFF2-40B4-BE49-F238E27FC236}">
                  <a16:creationId xmlns:a16="http://schemas.microsoft.com/office/drawing/2014/main" id="{12F5FABA-3FCC-458E-9001-9D5F87A3E8EA}"/>
                </a:ext>
              </a:extLst>
            </p:cNvPr>
            <p:cNvSpPr/>
            <p:nvPr/>
          </p:nvSpPr>
          <p:spPr>
            <a:xfrm>
              <a:off x="7129272" y="1993392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Прямоугольник 150">
              <a:extLst>
                <a:ext uri="{FF2B5EF4-FFF2-40B4-BE49-F238E27FC236}">
                  <a16:creationId xmlns:a16="http://schemas.microsoft.com/office/drawing/2014/main" id="{D845D956-A439-4AC8-ADF3-ECB1D62CC71C}"/>
                </a:ext>
              </a:extLst>
            </p:cNvPr>
            <p:cNvSpPr/>
            <p:nvPr/>
          </p:nvSpPr>
          <p:spPr>
            <a:xfrm>
              <a:off x="6644640" y="1993392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2" name="Прямоугольник 151">
              <a:extLst>
                <a:ext uri="{FF2B5EF4-FFF2-40B4-BE49-F238E27FC236}">
                  <a16:creationId xmlns:a16="http://schemas.microsoft.com/office/drawing/2014/main" id="{89CE73C4-A78A-485D-8EEB-625DD133C33D}"/>
                </a:ext>
              </a:extLst>
            </p:cNvPr>
            <p:cNvSpPr/>
            <p:nvPr/>
          </p:nvSpPr>
          <p:spPr>
            <a:xfrm>
              <a:off x="6644640" y="2466864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Прямоугольник 152">
              <a:extLst>
                <a:ext uri="{FF2B5EF4-FFF2-40B4-BE49-F238E27FC236}">
                  <a16:creationId xmlns:a16="http://schemas.microsoft.com/office/drawing/2014/main" id="{AEA947B9-090A-4A31-966C-1B69430A3F5B}"/>
                </a:ext>
              </a:extLst>
            </p:cNvPr>
            <p:cNvSpPr/>
            <p:nvPr/>
          </p:nvSpPr>
          <p:spPr>
            <a:xfrm>
              <a:off x="7129272" y="2466864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Прямоугольник 153">
              <a:extLst>
                <a:ext uri="{FF2B5EF4-FFF2-40B4-BE49-F238E27FC236}">
                  <a16:creationId xmlns:a16="http://schemas.microsoft.com/office/drawing/2014/main" id="{71ADE23B-AF7D-4DD1-8BE9-886CC85982E3}"/>
                </a:ext>
              </a:extLst>
            </p:cNvPr>
            <p:cNvSpPr/>
            <p:nvPr/>
          </p:nvSpPr>
          <p:spPr>
            <a:xfrm>
              <a:off x="6160008" y="2466864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Прямоугольник 154">
              <a:extLst>
                <a:ext uri="{FF2B5EF4-FFF2-40B4-BE49-F238E27FC236}">
                  <a16:creationId xmlns:a16="http://schemas.microsoft.com/office/drawing/2014/main" id="{9FC0E20B-2C86-40E3-817D-03BCA4EFC0D4}"/>
                </a:ext>
              </a:extLst>
            </p:cNvPr>
            <p:cNvSpPr/>
            <p:nvPr/>
          </p:nvSpPr>
          <p:spPr>
            <a:xfrm>
              <a:off x="5678940" y="2466000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9">
              <p14:nvContentPartPr>
                <p14:cNvPr id="156" name="Рукописный ввод 155">
                  <a:extLst>
                    <a:ext uri="{FF2B5EF4-FFF2-40B4-BE49-F238E27FC236}">
                      <a16:creationId xmlns:a16="http://schemas.microsoft.com/office/drawing/2014/main" id="{D0E74C28-59E4-410C-B40C-A8E33AD75077}"/>
                    </a:ext>
                  </a:extLst>
                </p14:cNvPr>
                <p14:cNvContentPartPr/>
                <p14:nvPr/>
              </p14:nvContentPartPr>
              <p14:xfrm>
                <a:off x="7701240" y="1544976"/>
                <a:ext cx="3960" cy="360"/>
              </p14:xfrm>
            </p:contentPart>
          </mc:Choice>
          <mc:Fallback xmlns="">
            <p:pic>
              <p:nvPicPr>
                <p:cNvPr id="156" name="Рукописный ввод 155">
                  <a:extLst>
                    <a:ext uri="{FF2B5EF4-FFF2-40B4-BE49-F238E27FC236}">
                      <a16:creationId xmlns:a16="http://schemas.microsoft.com/office/drawing/2014/main" id="{D0E74C28-59E4-410C-B40C-A8E33AD7507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585740" y="1166976"/>
                  <a:ext cx="234300" cy="7560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57" name="Прямоугольник 156">
              <a:extLst>
                <a:ext uri="{FF2B5EF4-FFF2-40B4-BE49-F238E27FC236}">
                  <a16:creationId xmlns:a16="http://schemas.microsoft.com/office/drawing/2014/main" id="{E14FD34D-E452-4AAE-B54B-DDC8B542F694}"/>
                </a:ext>
              </a:extLst>
            </p:cNvPr>
            <p:cNvSpPr/>
            <p:nvPr/>
          </p:nvSpPr>
          <p:spPr>
            <a:xfrm>
              <a:off x="5678940" y="2954304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8" name="Прямоугольник 157">
              <a:extLst>
                <a:ext uri="{FF2B5EF4-FFF2-40B4-BE49-F238E27FC236}">
                  <a16:creationId xmlns:a16="http://schemas.microsoft.com/office/drawing/2014/main" id="{EB1E8168-34D8-4183-B7A9-4862EC17EB8F}"/>
                </a:ext>
              </a:extLst>
            </p:cNvPr>
            <p:cNvSpPr/>
            <p:nvPr/>
          </p:nvSpPr>
          <p:spPr>
            <a:xfrm>
              <a:off x="6160008" y="2953512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Прямоугольник 158">
              <a:extLst>
                <a:ext uri="{FF2B5EF4-FFF2-40B4-BE49-F238E27FC236}">
                  <a16:creationId xmlns:a16="http://schemas.microsoft.com/office/drawing/2014/main" id="{C9A162A5-79DF-49E0-ADF6-C9013FE8CE1F}"/>
                </a:ext>
              </a:extLst>
            </p:cNvPr>
            <p:cNvSpPr/>
            <p:nvPr/>
          </p:nvSpPr>
          <p:spPr>
            <a:xfrm>
              <a:off x="6644640" y="2950164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Прямоугольник 159">
              <a:extLst>
                <a:ext uri="{FF2B5EF4-FFF2-40B4-BE49-F238E27FC236}">
                  <a16:creationId xmlns:a16="http://schemas.microsoft.com/office/drawing/2014/main" id="{FEA1D1E5-070E-46E1-A682-E5D2102D6340}"/>
                </a:ext>
              </a:extLst>
            </p:cNvPr>
            <p:cNvSpPr/>
            <p:nvPr/>
          </p:nvSpPr>
          <p:spPr>
            <a:xfrm>
              <a:off x="6646164" y="3428965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1" name="Прямоугольник 160">
              <a:extLst>
                <a:ext uri="{FF2B5EF4-FFF2-40B4-BE49-F238E27FC236}">
                  <a16:creationId xmlns:a16="http://schemas.microsoft.com/office/drawing/2014/main" id="{BE77B704-AE8E-4498-B75E-F8FC7E41ACF2}"/>
                </a:ext>
              </a:extLst>
            </p:cNvPr>
            <p:cNvSpPr/>
            <p:nvPr/>
          </p:nvSpPr>
          <p:spPr>
            <a:xfrm>
              <a:off x="7134852" y="3434796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2" name="Группа 161">
            <a:extLst>
              <a:ext uri="{FF2B5EF4-FFF2-40B4-BE49-F238E27FC236}">
                <a16:creationId xmlns:a16="http://schemas.microsoft.com/office/drawing/2014/main" id="{36A74FFB-075C-4CD7-9743-E3A4F323228A}"/>
              </a:ext>
            </a:extLst>
          </p:cNvPr>
          <p:cNvGrpSpPr/>
          <p:nvPr/>
        </p:nvGrpSpPr>
        <p:grpSpPr>
          <a:xfrm rot="10800000">
            <a:off x="5697945" y="3186631"/>
            <a:ext cx="1029097" cy="1207637"/>
            <a:chOff x="5678940" y="1544976"/>
            <a:chExt cx="2026260" cy="2377800"/>
          </a:xfrm>
        </p:grpSpPr>
        <p:sp>
          <p:nvSpPr>
            <p:cNvPr id="163" name="Прямоугольник 162">
              <a:extLst>
                <a:ext uri="{FF2B5EF4-FFF2-40B4-BE49-F238E27FC236}">
                  <a16:creationId xmlns:a16="http://schemas.microsoft.com/office/drawing/2014/main" id="{0E362B52-E1BC-4C9D-AE95-03FCF7FB5469}"/>
                </a:ext>
              </a:extLst>
            </p:cNvPr>
            <p:cNvSpPr/>
            <p:nvPr/>
          </p:nvSpPr>
          <p:spPr>
            <a:xfrm>
              <a:off x="7129272" y="1993392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44A260E4-D40B-4B65-90F6-A54BCEE89A65}"/>
                </a:ext>
              </a:extLst>
            </p:cNvPr>
            <p:cNvSpPr/>
            <p:nvPr/>
          </p:nvSpPr>
          <p:spPr>
            <a:xfrm>
              <a:off x="6644640" y="1993392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Прямоугольник 164">
              <a:extLst>
                <a:ext uri="{FF2B5EF4-FFF2-40B4-BE49-F238E27FC236}">
                  <a16:creationId xmlns:a16="http://schemas.microsoft.com/office/drawing/2014/main" id="{407D7AAB-6C4F-4C2E-8D94-79A10FA59671}"/>
                </a:ext>
              </a:extLst>
            </p:cNvPr>
            <p:cNvSpPr/>
            <p:nvPr/>
          </p:nvSpPr>
          <p:spPr>
            <a:xfrm>
              <a:off x="6644640" y="2466864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Прямоугольник 165">
              <a:extLst>
                <a:ext uri="{FF2B5EF4-FFF2-40B4-BE49-F238E27FC236}">
                  <a16:creationId xmlns:a16="http://schemas.microsoft.com/office/drawing/2014/main" id="{EB89A3DD-178D-4EFF-8580-A6F57CAC920F}"/>
                </a:ext>
              </a:extLst>
            </p:cNvPr>
            <p:cNvSpPr/>
            <p:nvPr/>
          </p:nvSpPr>
          <p:spPr>
            <a:xfrm>
              <a:off x="7129272" y="2466864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Прямоугольник 166">
              <a:extLst>
                <a:ext uri="{FF2B5EF4-FFF2-40B4-BE49-F238E27FC236}">
                  <a16:creationId xmlns:a16="http://schemas.microsoft.com/office/drawing/2014/main" id="{C406FEBA-BB99-4704-8370-2F46496891DF}"/>
                </a:ext>
              </a:extLst>
            </p:cNvPr>
            <p:cNvSpPr/>
            <p:nvPr/>
          </p:nvSpPr>
          <p:spPr>
            <a:xfrm>
              <a:off x="6160008" y="2466864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Прямоугольник 167">
              <a:extLst>
                <a:ext uri="{FF2B5EF4-FFF2-40B4-BE49-F238E27FC236}">
                  <a16:creationId xmlns:a16="http://schemas.microsoft.com/office/drawing/2014/main" id="{90EA2209-41CF-4F17-95B2-8E3CD5E98D55}"/>
                </a:ext>
              </a:extLst>
            </p:cNvPr>
            <p:cNvSpPr/>
            <p:nvPr/>
          </p:nvSpPr>
          <p:spPr>
            <a:xfrm>
              <a:off x="5678940" y="2466000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1">
              <p14:nvContentPartPr>
                <p14:cNvPr id="169" name="Рукописный ввод 168">
                  <a:extLst>
                    <a:ext uri="{FF2B5EF4-FFF2-40B4-BE49-F238E27FC236}">
                      <a16:creationId xmlns:a16="http://schemas.microsoft.com/office/drawing/2014/main" id="{F5D2EB83-EC3F-45AF-984D-510A167EDF6E}"/>
                    </a:ext>
                  </a:extLst>
                </p14:cNvPr>
                <p14:cNvContentPartPr/>
                <p14:nvPr/>
              </p14:nvContentPartPr>
              <p14:xfrm>
                <a:off x="7701240" y="1544976"/>
                <a:ext cx="3960" cy="360"/>
              </p14:xfrm>
            </p:contentPart>
          </mc:Choice>
          <mc:Fallback xmlns="">
            <p:pic>
              <p:nvPicPr>
                <p:cNvPr id="169" name="Рукописный ввод 168">
                  <a:extLst>
                    <a:ext uri="{FF2B5EF4-FFF2-40B4-BE49-F238E27FC236}">
                      <a16:creationId xmlns:a16="http://schemas.microsoft.com/office/drawing/2014/main" id="{F5D2EB83-EC3F-45AF-984D-510A167EDF6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585740" y="1166976"/>
                  <a:ext cx="234300" cy="7560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70" name="Прямоугольник 169">
              <a:extLst>
                <a:ext uri="{FF2B5EF4-FFF2-40B4-BE49-F238E27FC236}">
                  <a16:creationId xmlns:a16="http://schemas.microsoft.com/office/drawing/2014/main" id="{BC1655CB-CCF1-4AF1-B188-E45B46625038}"/>
                </a:ext>
              </a:extLst>
            </p:cNvPr>
            <p:cNvSpPr/>
            <p:nvPr/>
          </p:nvSpPr>
          <p:spPr>
            <a:xfrm>
              <a:off x="5678940" y="2954304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Прямоугольник 170">
              <a:extLst>
                <a:ext uri="{FF2B5EF4-FFF2-40B4-BE49-F238E27FC236}">
                  <a16:creationId xmlns:a16="http://schemas.microsoft.com/office/drawing/2014/main" id="{396BDE34-56B2-474B-840E-AA2E5E742A79}"/>
                </a:ext>
              </a:extLst>
            </p:cNvPr>
            <p:cNvSpPr/>
            <p:nvPr/>
          </p:nvSpPr>
          <p:spPr>
            <a:xfrm>
              <a:off x="6160008" y="2953512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Прямоугольник 171">
              <a:extLst>
                <a:ext uri="{FF2B5EF4-FFF2-40B4-BE49-F238E27FC236}">
                  <a16:creationId xmlns:a16="http://schemas.microsoft.com/office/drawing/2014/main" id="{B4F1C31C-5D0C-4A32-9C3F-89B4DBBE319B}"/>
                </a:ext>
              </a:extLst>
            </p:cNvPr>
            <p:cNvSpPr/>
            <p:nvPr/>
          </p:nvSpPr>
          <p:spPr>
            <a:xfrm>
              <a:off x="6644640" y="2950164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Прямоугольник 172">
              <a:extLst>
                <a:ext uri="{FF2B5EF4-FFF2-40B4-BE49-F238E27FC236}">
                  <a16:creationId xmlns:a16="http://schemas.microsoft.com/office/drawing/2014/main" id="{01F610FB-B880-4116-B8BB-44AD0C3BF840}"/>
                </a:ext>
              </a:extLst>
            </p:cNvPr>
            <p:cNvSpPr/>
            <p:nvPr/>
          </p:nvSpPr>
          <p:spPr>
            <a:xfrm>
              <a:off x="6646164" y="3438144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Прямоугольник 173">
              <a:extLst>
                <a:ext uri="{FF2B5EF4-FFF2-40B4-BE49-F238E27FC236}">
                  <a16:creationId xmlns:a16="http://schemas.microsoft.com/office/drawing/2014/main" id="{C596540D-115C-4BE7-87B3-864C2B30AD1D}"/>
                </a:ext>
              </a:extLst>
            </p:cNvPr>
            <p:cNvSpPr/>
            <p:nvPr/>
          </p:nvSpPr>
          <p:spPr>
            <a:xfrm>
              <a:off x="7134852" y="3434796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9" name="TextBox 188">
            <a:extLst>
              <a:ext uri="{FF2B5EF4-FFF2-40B4-BE49-F238E27FC236}">
                <a16:creationId xmlns:a16="http://schemas.microsoft.com/office/drawing/2014/main" id="{8C963631-CD0E-4E8B-8E3F-EC3768C0269F}"/>
              </a:ext>
            </a:extLst>
          </p:cNvPr>
          <p:cNvSpPr txBox="1"/>
          <p:nvPr/>
        </p:nvSpPr>
        <p:spPr>
          <a:xfrm>
            <a:off x="4644940" y="4217597"/>
            <a:ext cx="391806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Пункты А и Б являются зеркальными. Лишь один из них нам подойдёт. Для этого достаточно выполнить мысленно их разворот на 180 градусов.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4522EABF-B517-4494-BC9B-74AFCEF3B536}"/>
                  </a:ext>
                </a:extLst>
              </p:cNvPr>
              <p:cNvSpPr txBox="1"/>
              <p:nvPr/>
            </p:nvSpPr>
            <p:spPr>
              <a:xfrm>
                <a:off x="6834787" y="3241890"/>
                <a:ext cx="84029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ru-RU" sz="4800" dirty="0"/>
              </a:p>
            </p:txBody>
          </p:sp>
        </mc:Choice>
        <mc:Fallback xmlns=""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4522EABF-B517-4494-BC9B-74AFCEF3B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787" y="3241890"/>
                <a:ext cx="840295" cy="830997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4" name="Группа 193">
            <a:extLst>
              <a:ext uri="{FF2B5EF4-FFF2-40B4-BE49-F238E27FC236}">
                <a16:creationId xmlns:a16="http://schemas.microsoft.com/office/drawing/2014/main" id="{7AC35AFA-533D-48B9-BB57-C3C001F04D79}"/>
              </a:ext>
            </a:extLst>
          </p:cNvPr>
          <p:cNvGrpSpPr/>
          <p:nvPr/>
        </p:nvGrpSpPr>
        <p:grpSpPr>
          <a:xfrm flipH="1">
            <a:off x="7739936" y="2959400"/>
            <a:ext cx="1026794" cy="1203239"/>
            <a:chOff x="5678940" y="1544976"/>
            <a:chExt cx="2026260" cy="2374452"/>
          </a:xfrm>
        </p:grpSpPr>
        <p:sp>
          <p:nvSpPr>
            <p:cNvPr id="195" name="Прямоугольник 194">
              <a:extLst>
                <a:ext uri="{FF2B5EF4-FFF2-40B4-BE49-F238E27FC236}">
                  <a16:creationId xmlns:a16="http://schemas.microsoft.com/office/drawing/2014/main" id="{A1F714DF-A768-4B6E-8AD3-FAC6791EA2FB}"/>
                </a:ext>
              </a:extLst>
            </p:cNvPr>
            <p:cNvSpPr/>
            <p:nvPr/>
          </p:nvSpPr>
          <p:spPr>
            <a:xfrm>
              <a:off x="7129272" y="1993392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6" name="Прямоугольник 195">
              <a:extLst>
                <a:ext uri="{FF2B5EF4-FFF2-40B4-BE49-F238E27FC236}">
                  <a16:creationId xmlns:a16="http://schemas.microsoft.com/office/drawing/2014/main" id="{BE057536-CC82-4C65-AAFB-A42522FBCF0E}"/>
                </a:ext>
              </a:extLst>
            </p:cNvPr>
            <p:cNvSpPr/>
            <p:nvPr/>
          </p:nvSpPr>
          <p:spPr>
            <a:xfrm>
              <a:off x="6644640" y="1993392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7" name="Прямоугольник 196">
              <a:extLst>
                <a:ext uri="{FF2B5EF4-FFF2-40B4-BE49-F238E27FC236}">
                  <a16:creationId xmlns:a16="http://schemas.microsoft.com/office/drawing/2014/main" id="{4137D0CE-6805-4040-8695-56F9A62D12BD}"/>
                </a:ext>
              </a:extLst>
            </p:cNvPr>
            <p:cNvSpPr/>
            <p:nvPr/>
          </p:nvSpPr>
          <p:spPr>
            <a:xfrm>
              <a:off x="6644640" y="2466864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8" name="Прямоугольник 197">
              <a:extLst>
                <a:ext uri="{FF2B5EF4-FFF2-40B4-BE49-F238E27FC236}">
                  <a16:creationId xmlns:a16="http://schemas.microsoft.com/office/drawing/2014/main" id="{43F21F09-4496-4B77-84CB-DCC24DB5BA5E}"/>
                </a:ext>
              </a:extLst>
            </p:cNvPr>
            <p:cNvSpPr/>
            <p:nvPr/>
          </p:nvSpPr>
          <p:spPr>
            <a:xfrm>
              <a:off x="7129272" y="2466864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9" name="Прямоугольник 198">
              <a:extLst>
                <a:ext uri="{FF2B5EF4-FFF2-40B4-BE49-F238E27FC236}">
                  <a16:creationId xmlns:a16="http://schemas.microsoft.com/office/drawing/2014/main" id="{3845F372-AEDA-4A11-916B-6031CA052D53}"/>
                </a:ext>
              </a:extLst>
            </p:cNvPr>
            <p:cNvSpPr/>
            <p:nvPr/>
          </p:nvSpPr>
          <p:spPr>
            <a:xfrm>
              <a:off x="6160008" y="2466864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Прямоугольник 199">
              <a:extLst>
                <a:ext uri="{FF2B5EF4-FFF2-40B4-BE49-F238E27FC236}">
                  <a16:creationId xmlns:a16="http://schemas.microsoft.com/office/drawing/2014/main" id="{4FDE3033-7342-4A15-9376-A5CB5B70F246}"/>
                </a:ext>
              </a:extLst>
            </p:cNvPr>
            <p:cNvSpPr/>
            <p:nvPr/>
          </p:nvSpPr>
          <p:spPr>
            <a:xfrm>
              <a:off x="5678940" y="2466000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4">
              <p14:nvContentPartPr>
                <p14:cNvPr id="201" name="Рукописный ввод 200">
                  <a:extLst>
                    <a:ext uri="{FF2B5EF4-FFF2-40B4-BE49-F238E27FC236}">
                      <a16:creationId xmlns:a16="http://schemas.microsoft.com/office/drawing/2014/main" id="{2471FFE6-3F38-4A6F-9880-52367ECF2613}"/>
                    </a:ext>
                  </a:extLst>
                </p14:cNvPr>
                <p14:cNvContentPartPr/>
                <p14:nvPr/>
              </p14:nvContentPartPr>
              <p14:xfrm>
                <a:off x="7701240" y="1544976"/>
                <a:ext cx="3960" cy="360"/>
              </p14:xfrm>
            </p:contentPart>
          </mc:Choice>
          <mc:Fallback xmlns="">
            <p:pic>
              <p:nvPicPr>
                <p:cNvPr id="201" name="Рукописный ввод 200">
                  <a:extLst>
                    <a:ext uri="{FF2B5EF4-FFF2-40B4-BE49-F238E27FC236}">
                      <a16:creationId xmlns:a16="http://schemas.microsoft.com/office/drawing/2014/main" id="{2471FFE6-3F38-4A6F-9880-52367ECF261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585740" y="1166976"/>
                  <a:ext cx="234300" cy="7560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202" name="Прямоугольник 201">
              <a:extLst>
                <a:ext uri="{FF2B5EF4-FFF2-40B4-BE49-F238E27FC236}">
                  <a16:creationId xmlns:a16="http://schemas.microsoft.com/office/drawing/2014/main" id="{7143C2D1-379D-44EE-B871-7BD7A40C3BFA}"/>
                </a:ext>
              </a:extLst>
            </p:cNvPr>
            <p:cNvSpPr/>
            <p:nvPr/>
          </p:nvSpPr>
          <p:spPr>
            <a:xfrm>
              <a:off x="5678940" y="2954304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3" name="Прямоугольник 202">
              <a:extLst>
                <a:ext uri="{FF2B5EF4-FFF2-40B4-BE49-F238E27FC236}">
                  <a16:creationId xmlns:a16="http://schemas.microsoft.com/office/drawing/2014/main" id="{6EEF731D-54EE-48AE-A7F8-F783A43B89E7}"/>
                </a:ext>
              </a:extLst>
            </p:cNvPr>
            <p:cNvSpPr/>
            <p:nvPr/>
          </p:nvSpPr>
          <p:spPr>
            <a:xfrm>
              <a:off x="6160008" y="2953512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4" name="Прямоугольник 203">
              <a:extLst>
                <a:ext uri="{FF2B5EF4-FFF2-40B4-BE49-F238E27FC236}">
                  <a16:creationId xmlns:a16="http://schemas.microsoft.com/office/drawing/2014/main" id="{47999B54-6099-4A76-A5FB-C6771CBB9B2E}"/>
                </a:ext>
              </a:extLst>
            </p:cNvPr>
            <p:cNvSpPr/>
            <p:nvPr/>
          </p:nvSpPr>
          <p:spPr>
            <a:xfrm>
              <a:off x="6644640" y="2950164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5" name="Прямоугольник 204">
              <a:extLst>
                <a:ext uri="{FF2B5EF4-FFF2-40B4-BE49-F238E27FC236}">
                  <a16:creationId xmlns:a16="http://schemas.microsoft.com/office/drawing/2014/main" id="{1101AC0B-C51D-4354-8FD8-DC66D520E5A0}"/>
                </a:ext>
              </a:extLst>
            </p:cNvPr>
            <p:cNvSpPr/>
            <p:nvPr/>
          </p:nvSpPr>
          <p:spPr>
            <a:xfrm>
              <a:off x="6646164" y="3428965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6" name="Прямоугольник 205">
              <a:extLst>
                <a:ext uri="{FF2B5EF4-FFF2-40B4-BE49-F238E27FC236}">
                  <a16:creationId xmlns:a16="http://schemas.microsoft.com/office/drawing/2014/main" id="{A61D0242-6B32-4BC9-9487-9BA426DEA00D}"/>
                </a:ext>
              </a:extLst>
            </p:cNvPr>
            <p:cNvSpPr/>
            <p:nvPr/>
          </p:nvSpPr>
          <p:spPr>
            <a:xfrm>
              <a:off x="7134852" y="3434796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7" name="Группа 206">
            <a:extLst>
              <a:ext uri="{FF2B5EF4-FFF2-40B4-BE49-F238E27FC236}">
                <a16:creationId xmlns:a16="http://schemas.microsoft.com/office/drawing/2014/main" id="{3CE2A64E-E142-45B5-8DF6-1D6D31AE8B7F}"/>
              </a:ext>
            </a:extLst>
          </p:cNvPr>
          <p:cNvGrpSpPr/>
          <p:nvPr/>
        </p:nvGrpSpPr>
        <p:grpSpPr>
          <a:xfrm>
            <a:off x="9060329" y="2961238"/>
            <a:ext cx="1029097" cy="1207637"/>
            <a:chOff x="5678940" y="1544976"/>
            <a:chExt cx="2026260" cy="2377800"/>
          </a:xfrm>
        </p:grpSpPr>
        <p:sp>
          <p:nvSpPr>
            <p:cNvPr id="208" name="Прямоугольник 207">
              <a:extLst>
                <a:ext uri="{FF2B5EF4-FFF2-40B4-BE49-F238E27FC236}">
                  <a16:creationId xmlns:a16="http://schemas.microsoft.com/office/drawing/2014/main" id="{865FC4BA-884C-46D8-81E1-30AAFA3E4673}"/>
                </a:ext>
              </a:extLst>
            </p:cNvPr>
            <p:cNvSpPr/>
            <p:nvPr/>
          </p:nvSpPr>
          <p:spPr>
            <a:xfrm>
              <a:off x="7129272" y="1993392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9" name="Прямоугольник 208">
              <a:extLst>
                <a:ext uri="{FF2B5EF4-FFF2-40B4-BE49-F238E27FC236}">
                  <a16:creationId xmlns:a16="http://schemas.microsoft.com/office/drawing/2014/main" id="{A5AF044A-4587-4CEC-B1EB-9C0FF54F3C8F}"/>
                </a:ext>
              </a:extLst>
            </p:cNvPr>
            <p:cNvSpPr/>
            <p:nvPr/>
          </p:nvSpPr>
          <p:spPr>
            <a:xfrm>
              <a:off x="6644640" y="1993392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0" name="Прямоугольник 209">
              <a:extLst>
                <a:ext uri="{FF2B5EF4-FFF2-40B4-BE49-F238E27FC236}">
                  <a16:creationId xmlns:a16="http://schemas.microsoft.com/office/drawing/2014/main" id="{C36A2BF2-C228-4C0E-833C-AB6F94AB0FC4}"/>
                </a:ext>
              </a:extLst>
            </p:cNvPr>
            <p:cNvSpPr/>
            <p:nvPr/>
          </p:nvSpPr>
          <p:spPr>
            <a:xfrm>
              <a:off x="6644640" y="2466864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1" name="Прямоугольник 210">
              <a:extLst>
                <a:ext uri="{FF2B5EF4-FFF2-40B4-BE49-F238E27FC236}">
                  <a16:creationId xmlns:a16="http://schemas.microsoft.com/office/drawing/2014/main" id="{272F417C-B7D1-462B-96B1-F6D795CC38B4}"/>
                </a:ext>
              </a:extLst>
            </p:cNvPr>
            <p:cNvSpPr/>
            <p:nvPr/>
          </p:nvSpPr>
          <p:spPr>
            <a:xfrm>
              <a:off x="7129272" y="2466864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2" name="Прямоугольник 211">
              <a:extLst>
                <a:ext uri="{FF2B5EF4-FFF2-40B4-BE49-F238E27FC236}">
                  <a16:creationId xmlns:a16="http://schemas.microsoft.com/office/drawing/2014/main" id="{B0746D48-E3E5-43DD-A2CF-B7A74B41F983}"/>
                </a:ext>
              </a:extLst>
            </p:cNvPr>
            <p:cNvSpPr/>
            <p:nvPr/>
          </p:nvSpPr>
          <p:spPr>
            <a:xfrm>
              <a:off x="6160008" y="2466864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3" name="Прямоугольник 212">
              <a:extLst>
                <a:ext uri="{FF2B5EF4-FFF2-40B4-BE49-F238E27FC236}">
                  <a16:creationId xmlns:a16="http://schemas.microsoft.com/office/drawing/2014/main" id="{E11740AD-48DB-47A2-9220-32A45C118320}"/>
                </a:ext>
              </a:extLst>
            </p:cNvPr>
            <p:cNvSpPr/>
            <p:nvPr/>
          </p:nvSpPr>
          <p:spPr>
            <a:xfrm>
              <a:off x="5678940" y="2466000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6">
              <p14:nvContentPartPr>
                <p14:cNvPr id="214" name="Рукописный ввод 213">
                  <a:extLst>
                    <a:ext uri="{FF2B5EF4-FFF2-40B4-BE49-F238E27FC236}">
                      <a16:creationId xmlns:a16="http://schemas.microsoft.com/office/drawing/2014/main" id="{2F64F9FC-524B-45C3-81BB-52C33B2DA746}"/>
                    </a:ext>
                  </a:extLst>
                </p14:cNvPr>
                <p14:cNvContentPartPr/>
                <p14:nvPr/>
              </p14:nvContentPartPr>
              <p14:xfrm>
                <a:off x="7701240" y="1544976"/>
                <a:ext cx="3960" cy="360"/>
              </p14:xfrm>
            </p:contentPart>
          </mc:Choice>
          <mc:Fallback xmlns="">
            <p:pic>
              <p:nvPicPr>
                <p:cNvPr id="214" name="Рукописный ввод 213">
                  <a:extLst>
                    <a:ext uri="{FF2B5EF4-FFF2-40B4-BE49-F238E27FC236}">
                      <a16:creationId xmlns:a16="http://schemas.microsoft.com/office/drawing/2014/main" id="{2F64F9FC-524B-45C3-81BB-52C33B2DA74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585740" y="1166976"/>
                  <a:ext cx="234300" cy="7560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215" name="Прямоугольник 214">
              <a:extLst>
                <a:ext uri="{FF2B5EF4-FFF2-40B4-BE49-F238E27FC236}">
                  <a16:creationId xmlns:a16="http://schemas.microsoft.com/office/drawing/2014/main" id="{E5D7B258-4F3E-4979-A838-98DD0B71423F}"/>
                </a:ext>
              </a:extLst>
            </p:cNvPr>
            <p:cNvSpPr/>
            <p:nvPr/>
          </p:nvSpPr>
          <p:spPr>
            <a:xfrm>
              <a:off x="5678940" y="2954304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6" name="Прямоугольник 215">
              <a:extLst>
                <a:ext uri="{FF2B5EF4-FFF2-40B4-BE49-F238E27FC236}">
                  <a16:creationId xmlns:a16="http://schemas.microsoft.com/office/drawing/2014/main" id="{FDFB8E07-DAA9-4CCA-8D8F-E921B05F9EFB}"/>
                </a:ext>
              </a:extLst>
            </p:cNvPr>
            <p:cNvSpPr/>
            <p:nvPr/>
          </p:nvSpPr>
          <p:spPr>
            <a:xfrm>
              <a:off x="6160008" y="2953512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7" name="Прямоугольник 216">
              <a:extLst>
                <a:ext uri="{FF2B5EF4-FFF2-40B4-BE49-F238E27FC236}">
                  <a16:creationId xmlns:a16="http://schemas.microsoft.com/office/drawing/2014/main" id="{D6F01A29-A495-4D1A-93C1-2A411F53D8F4}"/>
                </a:ext>
              </a:extLst>
            </p:cNvPr>
            <p:cNvSpPr/>
            <p:nvPr/>
          </p:nvSpPr>
          <p:spPr>
            <a:xfrm>
              <a:off x="6644640" y="2950164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8" name="Прямоугольник 217">
              <a:extLst>
                <a:ext uri="{FF2B5EF4-FFF2-40B4-BE49-F238E27FC236}">
                  <a16:creationId xmlns:a16="http://schemas.microsoft.com/office/drawing/2014/main" id="{A0ED4D19-A2CC-49C6-BC4D-05B15DE78A1A}"/>
                </a:ext>
              </a:extLst>
            </p:cNvPr>
            <p:cNvSpPr/>
            <p:nvPr/>
          </p:nvSpPr>
          <p:spPr>
            <a:xfrm>
              <a:off x="6646164" y="3438144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9" name="Прямоугольник 218">
              <a:extLst>
                <a:ext uri="{FF2B5EF4-FFF2-40B4-BE49-F238E27FC236}">
                  <a16:creationId xmlns:a16="http://schemas.microsoft.com/office/drawing/2014/main" id="{D7398B68-FD63-45FC-B9A1-9EC5B5BD395E}"/>
                </a:ext>
              </a:extLst>
            </p:cNvPr>
            <p:cNvSpPr/>
            <p:nvPr/>
          </p:nvSpPr>
          <p:spPr>
            <a:xfrm>
              <a:off x="7134852" y="3434796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1" name="TextBox 220">
            <a:extLst>
              <a:ext uri="{FF2B5EF4-FFF2-40B4-BE49-F238E27FC236}">
                <a16:creationId xmlns:a16="http://schemas.microsoft.com/office/drawing/2014/main" id="{A8F8304B-0B2D-4532-93A2-074C5F8FB802}"/>
              </a:ext>
            </a:extLst>
          </p:cNvPr>
          <p:cNvSpPr txBox="1"/>
          <p:nvPr/>
        </p:nvSpPr>
        <p:spPr>
          <a:xfrm>
            <a:off x="9060329" y="4217597"/>
            <a:ext cx="24998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видно, что фигура из пункта Б соответствует отверстию идеально. </a:t>
            </a:r>
            <a:endParaRPr lang="ru-RU" dirty="0"/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0CB717B1-8520-45E9-BF6B-DAC4BB152191}"/>
              </a:ext>
            </a:extLst>
          </p:cNvPr>
          <p:cNvSpPr txBox="1"/>
          <p:nvPr/>
        </p:nvSpPr>
        <p:spPr>
          <a:xfrm>
            <a:off x="4942437" y="2817974"/>
            <a:ext cx="4136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dirty="0"/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A3E529C3-FE4F-42B4-A005-1FFC9966FF17}"/>
              </a:ext>
            </a:extLst>
          </p:cNvPr>
          <p:cNvSpPr txBox="1"/>
          <p:nvPr/>
        </p:nvSpPr>
        <p:spPr>
          <a:xfrm>
            <a:off x="7853061" y="2818999"/>
            <a:ext cx="4136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dirty="0"/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D9ECD038-6C8D-4E8D-9F62-23C109DCBCC6}"/>
              </a:ext>
            </a:extLst>
          </p:cNvPr>
          <p:cNvSpPr txBox="1"/>
          <p:nvPr/>
        </p:nvSpPr>
        <p:spPr>
          <a:xfrm>
            <a:off x="5886002" y="2795585"/>
            <a:ext cx="4136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dirty="0"/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94DDB0D3-3312-458D-9810-758B3895523F}"/>
              </a:ext>
            </a:extLst>
          </p:cNvPr>
          <p:cNvSpPr txBox="1"/>
          <p:nvPr/>
        </p:nvSpPr>
        <p:spPr>
          <a:xfrm>
            <a:off x="9442218" y="2819648"/>
            <a:ext cx="4136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4FC66720-D912-4FC7-AB7C-DBB60B37645E}"/>
              </a:ext>
            </a:extLst>
          </p:cNvPr>
          <p:cNvSpPr txBox="1"/>
          <p:nvPr/>
        </p:nvSpPr>
        <p:spPr>
          <a:xfrm>
            <a:off x="7853061" y="5919817"/>
            <a:ext cx="20027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8" action="ppaction://hlinksldjump"/>
              </a:rPr>
              <a:t>Вернуться!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565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0230B0-DCEB-403D-8BD7-E31D31CBD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3" y="0"/>
            <a:ext cx="12102353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DE8B4F-C1F2-46B0-80F4-BB7C56D8C64C}"/>
              </a:ext>
            </a:extLst>
          </p:cNvPr>
          <p:cNvSpPr txBox="1"/>
          <p:nvPr/>
        </p:nvSpPr>
        <p:spPr>
          <a:xfrm>
            <a:off x="485811" y="829024"/>
            <a:ext cx="286089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Script" panose="02000000000000000000" pitchFamily="2" charset="0"/>
                <a:cs typeface="Times New Roman" panose="02020603050405020304" pitchFamily="18" charset="0"/>
              </a:rPr>
              <a:t>Заделав пробоину, смельчаки увидели, что им пришло сообщение от дедушки М.! Но видимо, в спешке он не переключил раскладку клавиатуры и набранные русские и английские слова оказались похожи на белиберду! Он уже делал так однажды.</a:t>
            </a:r>
            <a:endParaRPr lang="ru-RU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5333EA-EFF5-4F8A-B0F3-A63DBE06E658}"/>
              </a:ext>
            </a:extLst>
          </p:cNvPr>
          <p:cNvSpPr txBox="1"/>
          <p:nvPr/>
        </p:nvSpPr>
        <p:spPr>
          <a:xfrm>
            <a:off x="5781294" y="2462522"/>
            <a:ext cx="41033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Помогите ребятам понять сообщение. </a:t>
            </a:r>
            <a:endParaRPr lang="ru-RU" b="1" dirty="0">
              <a:solidFill>
                <a:srgbClr val="92D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0E287B-B195-42A1-8436-2E54A2A332E5}"/>
              </a:ext>
            </a:extLst>
          </p:cNvPr>
          <p:cNvSpPr txBox="1"/>
          <p:nvPr/>
        </p:nvSpPr>
        <p:spPr>
          <a:xfrm>
            <a:off x="4880322" y="1750301"/>
            <a:ext cx="57332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Vfhf</a:t>
            </a:r>
            <a:r>
              <a:rPr lang="en-US" sz="32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yf</a:t>
            </a:r>
            <a:r>
              <a:rPr lang="en-US" sz="32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pfgflt</a:t>
            </a:r>
            <a:r>
              <a:rPr lang="en-US" sz="32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l.ys</a:t>
            </a:r>
            <a:r>
              <a:rPr lang="en-US" sz="32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rhfnfhf</a:t>
            </a:r>
            <a:r>
              <a:rPr lang="en-US" sz="32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Кфиу</a:t>
            </a:r>
            <a:r>
              <a:rPr lang="ru-RU" sz="32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5247C27-4266-4F8F-9DA4-D9441FB378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" t="9307" r="3415" b="8363"/>
          <a:stretch/>
        </p:blipFill>
        <p:spPr bwMode="auto">
          <a:xfrm>
            <a:off x="2635341" y="3691346"/>
            <a:ext cx="9070848" cy="286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FF11412-7902-46AF-9117-4F2110FA9EF5}"/>
              </a:ext>
            </a:extLst>
          </p:cNvPr>
          <p:cNvSpPr txBox="1"/>
          <p:nvPr/>
        </p:nvSpPr>
        <p:spPr>
          <a:xfrm>
            <a:off x="5781294" y="2959300"/>
            <a:ext cx="45331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Разгадав сообщение, поспешите </a:t>
            </a:r>
            <a:r>
              <a:rPr lang="ru-RU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дальше</a:t>
            </a:r>
            <a:r>
              <a:rPr lang="ru-RU" b="1" dirty="0">
                <a:solidFill>
                  <a:srgbClr val="0563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5218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54AD6DA0-7776-4870-8A32-617378766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453"/>
            <a:ext cx="12124973" cy="628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395237-9C39-41EF-9B10-539A1712736C}"/>
              </a:ext>
            </a:extLst>
          </p:cNvPr>
          <p:cNvSpPr txBox="1"/>
          <p:nvPr/>
        </p:nvSpPr>
        <p:spPr>
          <a:xfrm>
            <a:off x="670179" y="488084"/>
            <a:ext cx="1085164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Рассмотрите схематический план местности, в которой оказались наши смельчаки и Мара. Найдите путь, по которому можно добраться от места посадки саней до местонахождения Мары,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дюнах кратера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Rabe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за минимальное время. Обратите внимание на то, что преодоление каждой клетки занимает разное время, а передвигаться можно лишь по вертикали и горизонтали.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5C2E5FA-5649-4724-8A16-05DCF2574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162" y="3364991"/>
            <a:ext cx="3627163" cy="14232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1E32347-FF5F-49F9-B5CE-19BDEF77C782}"/>
              </a:ext>
            </a:extLst>
          </p:cNvPr>
          <p:cNvSpPr txBox="1"/>
          <p:nvPr/>
        </p:nvSpPr>
        <p:spPr>
          <a:xfrm>
            <a:off x="1014984" y="2935062"/>
            <a:ext cx="1252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Пример: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3787A99-E378-4CA7-BBA5-2CDCC02708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5651" y="2404710"/>
            <a:ext cx="6664996" cy="37119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7B435FC-9C84-41CE-A2C6-89B39A9F392C}"/>
              </a:ext>
            </a:extLst>
          </p:cNvPr>
          <p:cNvSpPr txBox="1"/>
          <p:nvPr/>
        </p:nvSpPr>
        <p:spPr>
          <a:xfrm>
            <a:off x="295656" y="4909398"/>
            <a:ext cx="6126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минут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затратят наши герои на путь?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876BD2-B90C-43C4-8838-9A65EFE84FE4}"/>
              </a:ext>
            </a:extLst>
          </p:cNvPr>
          <p:cNvSpPr txBox="1"/>
          <p:nvPr/>
        </p:nvSpPr>
        <p:spPr>
          <a:xfrm>
            <a:off x="1479085" y="5283221"/>
            <a:ext cx="13738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15 минут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9D757E-B26C-40AA-B704-CBD44D3EFDF0}"/>
              </a:ext>
            </a:extLst>
          </p:cNvPr>
          <p:cNvSpPr txBox="1"/>
          <p:nvPr/>
        </p:nvSpPr>
        <p:spPr>
          <a:xfrm>
            <a:off x="1479085" y="5557645"/>
            <a:ext cx="13738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21 минут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E2102D-1404-4E7C-8B35-6868983A7732}"/>
              </a:ext>
            </a:extLst>
          </p:cNvPr>
          <p:cNvSpPr txBox="1"/>
          <p:nvPr/>
        </p:nvSpPr>
        <p:spPr>
          <a:xfrm>
            <a:off x="1479084" y="5816881"/>
            <a:ext cx="13738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23 минут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9598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79EC51-128A-4B9E-9D34-1B301DC88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40" y="356454"/>
            <a:ext cx="6664996" cy="3711910"/>
          </a:xfrm>
          <a:prstGeom prst="rect">
            <a:avLst/>
          </a:prstGeom>
        </p:spPr>
      </p:pic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19860D29-0705-4103-A9C9-7C4826A18C43}"/>
              </a:ext>
            </a:extLst>
          </p:cNvPr>
          <p:cNvCxnSpPr>
            <a:cxnSpLocks/>
          </p:cNvCxnSpPr>
          <p:nvPr/>
        </p:nvCxnSpPr>
        <p:spPr>
          <a:xfrm>
            <a:off x="3877056" y="3147060"/>
            <a:ext cx="39662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4321CDFB-33DF-4537-988E-3028A6DFA001}"/>
              </a:ext>
            </a:extLst>
          </p:cNvPr>
          <p:cNvCxnSpPr>
            <a:cxnSpLocks/>
          </p:cNvCxnSpPr>
          <p:nvPr/>
        </p:nvCxnSpPr>
        <p:spPr>
          <a:xfrm>
            <a:off x="1618488" y="838200"/>
            <a:ext cx="226771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16E24C2-5C42-4ED9-809F-E1428DAE18F9}"/>
              </a:ext>
            </a:extLst>
          </p:cNvPr>
          <p:cNvCxnSpPr>
            <a:cxnSpLocks/>
          </p:cNvCxnSpPr>
          <p:nvPr/>
        </p:nvCxnSpPr>
        <p:spPr>
          <a:xfrm>
            <a:off x="3877056" y="838200"/>
            <a:ext cx="9144" cy="230886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1142C0D0-1A39-4C21-9F76-6BCCC1F7D68F}"/>
              </a:ext>
            </a:extLst>
          </p:cNvPr>
          <p:cNvCxnSpPr>
            <a:cxnSpLocks/>
          </p:cNvCxnSpPr>
          <p:nvPr/>
        </p:nvCxnSpPr>
        <p:spPr>
          <a:xfrm flipV="1">
            <a:off x="1481328" y="3706368"/>
            <a:ext cx="2395728" cy="457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44E15F4A-FEF5-4158-BE41-1F624F3D4529}"/>
              </a:ext>
            </a:extLst>
          </p:cNvPr>
          <p:cNvCxnSpPr>
            <a:cxnSpLocks/>
          </p:cNvCxnSpPr>
          <p:nvPr/>
        </p:nvCxnSpPr>
        <p:spPr>
          <a:xfrm>
            <a:off x="3877056" y="3310128"/>
            <a:ext cx="0" cy="40081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549E24D9-CC7B-497B-AE23-C9DA9362CAC6}"/>
              </a:ext>
            </a:extLst>
          </p:cNvPr>
          <p:cNvCxnSpPr>
            <a:cxnSpLocks/>
          </p:cNvCxnSpPr>
          <p:nvPr/>
        </p:nvCxnSpPr>
        <p:spPr>
          <a:xfrm>
            <a:off x="3877055" y="3310128"/>
            <a:ext cx="396621" cy="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26A59E30-22DA-4A1A-9A60-96AF2CF4F638}"/>
              </a:ext>
            </a:extLst>
          </p:cNvPr>
          <p:cNvCxnSpPr>
            <a:cxnSpLocks/>
          </p:cNvCxnSpPr>
          <p:nvPr/>
        </p:nvCxnSpPr>
        <p:spPr>
          <a:xfrm>
            <a:off x="1510473" y="923544"/>
            <a:ext cx="0" cy="278282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F84D761F-F812-4F51-ACBE-51FACDEDD68D}"/>
              </a:ext>
            </a:extLst>
          </p:cNvPr>
          <p:cNvCxnSpPr>
            <a:cxnSpLocks/>
          </p:cNvCxnSpPr>
          <p:nvPr/>
        </p:nvCxnSpPr>
        <p:spPr>
          <a:xfrm>
            <a:off x="1539619" y="923544"/>
            <a:ext cx="2245997" cy="222351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3865755-3388-4758-AB19-EBE017630FD8}"/>
              </a:ext>
            </a:extLst>
          </p:cNvPr>
          <p:cNvSpPr txBox="1"/>
          <p:nvPr/>
        </p:nvSpPr>
        <p:spPr>
          <a:xfrm>
            <a:off x="738378" y="433753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Рассмотрим несколько вариантов. </a:t>
            </a:r>
            <a:endParaRPr lang="ru-RU" dirty="0"/>
          </a:p>
        </p:txBody>
      </p: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0118B046-47A7-4005-ADCA-B735B982BB5E}"/>
              </a:ext>
            </a:extLst>
          </p:cNvPr>
          <p:cNvCxnSpPr>
            <a:cxnSpLocks/>
          </p:cNvCxnSpPr>
          <p:nvPr/>
        </p:nvCxnSpPr>
        <p:spPr>
          <a:xfrm>
            <a:off x="957072" y="4899660"/>
            <a:ext cx="58254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E30F476-4EDA-4325-9922-9399AF85FA19}"/>
                  </a:ext>
                </a:extLst>
              </p:cNvPr>
              <p:cNvSpPr txBox="1"/>
              <p:nvPr/>
            </p:nvSpPr>
            <p:spPr>
              <a:xfrm>
                <a:off x="1623060" y="4714994"/>
                <a:ext cx="680770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ru-RU" sz="18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ru-RU" sz="18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ru-RU" sz="18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ru-RU" sz="18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ru-RU" sz="18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ru-RU" sz="18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ru-RU" sz="18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ru-RU" sz="18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ru-RU" sz="18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ru-RU" sz="18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ru-RU" sz="18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ru-RU" sz="18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ru-RU" sz="18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ru-RU" sz="18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ru-RU" sz="18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ru-RU" sz="18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ru-RU" sz="18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ru-RU" sz="18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ru-RU" sz="18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ru-RU" sz="18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ru-RU" sz="18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ru-RU" sz="18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ru-RU" sz="18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18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𝟐𝟏</m:t>
                      </m:r>
                      <m:r>
                        <a:rPr lang="ru-RU" sz="18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минуты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E30F476-4EDA-4325-9922-9399AF85F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060" y="4714994"/>
                <a:ext cx="6807708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4641F91B-FEA1-4623-9CE6-9FCC19F70D90}"/>
              </a:ext>
            </a:extLst>
          </p:cNvPr>
          <p:cNvCxnSpPr>
            <a:cxnSpLocks/>
          </p:cNvCxnSpPr>
          <p:nvPr/>
        </p:nvCxnSpPr>
        <p:spPr>
          <a:xfrm>
            <a:off x="957072" y="5355336"/>
            <a:ext cx="582547" cy="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A32F6EB-49A2-4819-91BE-B3E89A6915CD}"/>
                  </a:ext>
                </a:extLst>
              </p:cNvPr>
              <p:cNvSpPr txBox="1"/>
              <p:nvPr/>
            </p:nvSpPr>
            <p:spPr>
              <a:xfrm>
                <a:off x="1618488" y="5168832"/>
                <a:ext cx="729691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ru-RU" sz="18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ru-RU" sz="18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ru-RU" sz="18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ru-RU" sz="18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ru-RU" sz="18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ru-RU" sz="18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ru-RU" sz="18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ru-RU" sz="18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ru-RU" sz="18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ru-RU" sz="18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ru-RU" sz="18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ru-RU" sz="18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ru-RU" sz="18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ru-RU" sz="18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ru-RU" sz="18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ru-RU" sz="18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ru-RU" sz="18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ru-RU" sz="18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ru-RU" sz="18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ru-RU" sz="18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ru-RU" sz="18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ru-RU" sz="18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ru-RU" sz="18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ru-RU" sz="18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ru-RU" sz="18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ru-RU" sz="18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ru-RU" sz="18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18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𝟐𝟑</m:t>
                      </m:r>
                      <m:r>
                        <a:rPr lang="ru-RU" sz="18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минуты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A32F6EB-49A2-4819-91BE-B3E89A691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488" y="5168832"/>
                <a:ext cx="7296912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9A768A2A-4EA2-4583-89A5-BC12AF5957B1}"/>
              </a:ext>
            </a:extLst>
          </p:cNvPr>
          <p:cNvCxnSpPr>
            <a:cxnSpLocks/>
          </p:cNvCxnSpPr>
          <p:nvPr/>
        </p:nvCxnSpPr>
        <p:spPr>
          <a:xfrm flipV="1">
            <a:off x="967929" y="5743239"/>
            <a:ext cx="452439" cy="1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16C6926-09F0-4110-B687-058AB8909ECF}"/>
                  </a:ext>
                </a:extLst>
              </p:cNvPr>
              <p:cNvSpPr txBox="1"/>
              <p:nvPr/>
            </p:nvSpPr>
            <p:spPr>
              <a:xfrm>
                <a:off x="1618488" y="5516776"/>
                <a:ext cx="511721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 panose="02040503050406030204" pitchFamily="18" charset="0"/>
                        </a:rPr>
                        <m:t>𝟏𝟓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 минут − невозможен по условию задачи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16C6926-09F0-4110-B687-058AB8909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488" y="5516776"/>
                <a:ext cx="5117214" cy="369332"/>
              </a:xfrm>
              <a:prstGeom prst="rect">
                <a:avLst/>
              </a:prstGeom>
              <a:blipFill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0C871F10-6B92-4FB2-97B9-44B539A49547}"/>
              </a:ext>
            </a:extLst>
          </p:cNvPr>
          <p:cNvSpPr txBox="1"/>
          <p:nvPr/>
        </p:nvSpPr>
        <p:spPr>
          <a:xfrm>
            <a:off x="9298403" y="5886108"/>
            <a:ext cx="20027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Вернуться!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707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54276A1-2B0E-42D8-AD0C-2972BE541B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44" b="16767"/>
          <a:stretch/>
        </p:blipFill>
        <p:spPr bwMode="auto">
          <a:xfrm>
            <a:off x="0" y="-197612"/>
            <a:ext cx="12192000" cy="70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3D6F2D-6903-4262-A2CD-C8D0BF3EFD99}"/>
              </a:ext>
            </a:extLst>
          </p:cNvPr>
          <p:cNvSpPr txBox="1"/>
          <p:nvPr/>
        </p:nvSpPr>
        <p:spPr>
          <a:xfrm>
            <a:off x="6345936" y="0"/>
            <a:ext cx="567156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Добравшись до дюн,  нашим смельчакам необходимо покинуть сани, чтобы отправиться на поиски Мары.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 отрегулировать волшебные шапки и сапоги скороходы! Для это на санях есть специальные датчики температуры и анализа почвы. Рассмотрите их показатели. 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E1A629-E721-4A5F-A1CB-7A70F0EC5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72" y="422083"/>
            <a:ext cx="1590675" cy="58197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278929-291B-4F64-A173-6B7BA5F8CA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41" t="-647" r="13464" b="647"/>
          <a:stretch/>
        </p:blipFill>
        <p:spPr>
          <a:xfrm>
            <a:off x="6996303" y="2001456"/>
            <a:ext cx="5021199" cy="42386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9058AA-9D11-486B-8FBA-6A9692547C24}"/>
              </a:ext>
            </a:extLst>
          </p:cNvPr>
          <p:cNvSpPr txBox="1"/>
          <p:nvPr/>
        </p:nvSpPr>
        <p:spPr>
          <a:xfrm>
            <a:off x="3499866" y="5312965"/>
            <a:ext cx="30563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Продолжить путешествие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741001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C335E2-31D3-40E6-9190-E51C706CFE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44" b="16767"/>
          <a:stretch/>
        </p:blipFill>
        <p:spPr bwMode="auto">
          <a:xfrm>
            <a:off x="0" y="-197612"/>
            <a:ext cx="12192000" cy="70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20131A-9391-4E6F-A6E3-BA6981938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420306"/>
            <a:ext cx="1590675" cy="5819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8AC57E-9932-4F2E-9D35-B85973A2EFBD}"/>
              </a:ext>
            </a:extLst>
          </p:cNvPr>
          <p:cNvSpPr txBox="1"/>
          <p:nvPr/>
        </p:nvSpPr>
        <p:spPr>
          <a:xfrm>
            <a:off x="5145786" y="537710"/>
            <a:ext cx="70462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Какую температуру показывает термометр?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598F2E7-2547-4DE1-9FD9-863B1EADEAEC}"/>
                  </a:ext>
                </a:extLst>
              </p:cNvPr>
              <p:cNvSpPr txBox="1"/>
              <p:nvPr/>
            </p:nvSpPr>
            <p:spPr>
              <a:xfrm>
                <a:off x="7671816" y="2687475"/>
                <a:ext cx="124282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+</m:t>
                      </m:r>
                      <m:r>
                        <a:rPr lang="ru-RU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𝟐𝟎</m:t>
                      </m:r>
                      <m:r>
                        <a:rPr lang="ru-RU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 ℃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598F2E7-2547-4DE1-9FD9-863B1EADE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816" y="2687475"/>
                <a:ext cx="1242822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9B573EF-9B84-4166-B9B5-5D2E4022489E}"/>
                  </a:ext>
                </a:extLst>
              </p:cNvPr>
              <p:cNvSpPr txBox="1"/>
              <p:nvPr/>
            </p:nvSpPr>
            <p:spPr>
              <a:xfrm>
                <a:off x="7671816" y="1764145"/>
                <a:ext cx="124282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+</m:t>
                      </m:r>
                      <m:r>
                        <a:rPr lang="ru-RU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𝟏𝟎</m:t>
                      </m:r>
                      <m:r>
                        <a:rPr lang="ru-RU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 ℃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9B573EF-9B84-4166-B9B5-5D2E40224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816" y="1764145"/>
                <a:ext cx="1242822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BC5531-C709-4916-98A3-4868DB532E3F}"/>
                  </a:ext>
                </a:extLst>
              </p:cNvPr>
              <p:cNvSpPr txBox="1"/>
              <p:nvPr/>
            </p:nvSpPr>
            <p:spPr>
              <a:xfrm>
                <a:off x="7671816" y="2225810"/>
                <a:ext cx="124282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+</m:t>
                      </m:r>
                      <m:r>
                        <a:rPr lang="ru-RU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𝟏𝟓</m:t>
                      </m:r>
                      <m:r>
                        <a:rPr lang="ru-RU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 ℃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BC5531-C709-4916-98A3-4868DB532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816" y="2225810"/>
                <a:ext cx="1242822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5217572-E630-4922-835E-7B804A2EE3DD}"/>
                  </a:ext>
                </a:extLst>
              </p:cNvPr>
              <p:cNvSpPr txBox="1"/>
              <p:nvPr/>
            </p:nvSpPr>
            <p:spPr>
              <a:xfrm>
                <a:off x="9131808" y="1764144"/>
                <a:ext cx="124282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−</m:t>
                      </m:r>
                      <m:r>
                        <a:rPr lang="ru-RU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𝟏𝟎</m:t>
                      </m:r>
                      <m:r>
                        <a:rPr lang="ru-RU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 ℃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5217572-E630-4922-835E-7B804A2EE3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1808" y="1764144"/>
                <a:ext cx="1242822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71019A4-182C-43DB-BE96-35A58594E280}"/>
                  </a:ext>
                </a:extLst>
              </p:cNvPr>
              <p:cNvSpPr txBox="1"/>
              <p:nvPr/>
            </p:nvSpPr>
            <p:spPr>
              <a:xfrm>
                <a:off x="9131808" y="2225810"/>
                <a:ext cx="124282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−</m:t>
                      </m:r>
                      <m:r>
                        <a:rPr lang="ru-RU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𝟏𝟓</m:t>
                      </m:r>
                      <m:r>
                        <a:rPr lang="ru-RU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 ℃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71019A4-182C-43DB-BE96-35A58594E2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1808" y="2225810"/>
                <a:ext cx="1242822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20A9281-E7B1-4136-94F9-BAA481D13DF6}"/>
                  </a:ext>
                </a:extLst>
              </p:cNvPr>
              <p:cNvSpPr txBox="1"/>
              <p:nvPr/>
            </p:nvSpPr>
            <p:spPr>
              <a:xfrm>
                <a:off x="9131808" y="2687475"/>
                <a:ext cx="124282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−</m:t>
                      </m:r>
                      <m:r>
                        <a:rPr lang="ru-RU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𝟐𝟎</m:t>
                      </m:r>
                      <m:r>
                        <a:rPr lang="ru-RU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 ℃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20A9281-E7B1-4136-94F9-BAA481D13D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1808" y="2687475"/>
                <a:ext cx="1242822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8060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C4323C-58FE-4958-84D1-C6C96540D5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44" b="16767"/>
          <a:stretch/>
        </p:blipFill>
        <p:spPr bwMode="auto">
          <a:xfrm>
            <a:off x="0" y="-197612"/>
            <a:ext cx="12192000" cy="70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B5682F-8B7E-4598-9F29-A4B41536E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007" y="420306"/>
            <a:ext cx="1590675" cy="5819775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AE0DD117-FBE7-4840-8B38-6A5C86542398}"/>
              </a:ext>
            </a:extLst>
          </p:cNvPr>
          <p:cNvCxnSpPr>
            <a:cxnSpLocks/>
          </p:cNvCxnSpPr>
          <p:nvPr/>
        </p:nvCxnSpPr>
        <p:spPr>
          <a:xfrm>
            <a:off x="1143000" y="2505456"/>
            <a:ext cx="22402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02038B2-1CA7-4B91-A88A-8537A570514D}"/>
                  </a:ext>
                </a:extLst>
              </p:cNvPr>
              <p:cNvSpPr txBox="1"/>
              <p:nvPr/>
            </p:nvSpPr>
            <p:spPr>
              <a:xfrm>
                <a:off x="3179826" y="420306"/>
                <a:ext cx="6158484" cy="1477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Нанесённые штрихи на термометр называются </a:t>
                </a:r>
                <a:r>
                  <a:rPr lang="ru-RU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делениями</a:t>
                </a:r>
                <a:r>
                  <a:rPr lang="ru-RU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Они образуют шкалу термометра. </a:t>
                </a:r>
              </a:p>
              <a:p>
                <a:r>
                  <a:rPr lang="ru-RU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Цена деления изображенного термометра составляет </a:t>
                </a:r>
                <a14:m>
                  <m:oMath xmlns:m="http://schemas.openxmlformats.org/officeDocument/2006/math">
                    <m:r>
                      <a:rPr lang="ru-RU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ru-RU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℃</m:t>
                    </m:r>
                  </m:oMath>
                </a14:m>
                <a:r>
                  <a:rPr lang="ru-RU" dirty="0"/>
                  <a:t>. </a:t>
                </a:r>
                <a:r>
                  <a:rPr lang="ru-RU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 есть переход на каждое деление свидетельствует об изменение температуры на </a:t>
                </a:r>
                <a14:m>
                  <m:oMath xmlns:m="http://schemas.openxmlformats.org/officeDocument/2006/math">
                    <m:r>
                      <a:rPr lang="ru-RU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ru-RU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℃</m:t>
                    </m:r>
                  </m:oMath>
                </a14:m>
                <a:r>
                  <a:rPr lang="ru-RU" dirty="0"/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02038B2-1CA7-4B91-A88A-8537A57051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9826" y="420306"/>
                <a:ext cx="6158484" cy="1477328"/>
              </a:xfrm>
              <a:prstGeom prst="rect">
                <a:avLst/>
              </a:prstGeom>
              <a:blipFill>
                <a:blip r:embed="rId4"/>
                <a:stretch>
                  <a:fillRect l="-891" t="-2479" r="-1089" b="-57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04331FE-A60D-4FEF-A676-74C0440F7712}"/>
                  </a:ext>
                </a:extLst>
              </p:cNvPr>
              <p:cNvSpPr txBox="1"/>
              <p:nvPr/>
            </p:nvSpPr>
            <p:spPr>
              <a:xfrm>
                <a:off x="3573971" y="2320790"/>
                <a:ext cx="615848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Данный уровень находится между </a:t>
                </a:r>
                <a14:m>
                  <m:oMath xmlns:m="http://schemas.openxmlformats.org/officeDocument/2006/math">
                    <m:r>
                      <a:rPr lang="ru-RU" b="1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ru-RU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ru-RU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℃</m:t>
                    </m:r>
                  </m:oMath>
                </a14:m>
                <a:r>
                  <a:rPr lang="ru-RU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ru-RU" b="1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ru-RU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𝟐𝟎</m:t>
                    </m:r>
                    <m:r>
                      <a:rPr lang="ru-RU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℃</m:t>
                    </m:r>
                  </m:oMath>
                </a14:m>
                <a:r>
                  <a:rPr lang="ru-RU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а именно на </a:t>
                </a:r>
                <a14:m>
                  <m:oMath xmlns:m="http://schemas.openxmlformats.org/officeDocument/2006/math">
                    <m:r>
                      <a:rPr lang="ru-RU" b="1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ru-RU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𝟏𝟓</m:t>
                    </m:r>
                    <m:r>
                      <a:rPr lang="ru-RU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℃</m:t>
                    </m:r>
                  </m:oMath>
                </a14:m>
                <a:endPara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04331FE-A60D-4FEF-A676-74C0440F7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3971" y="2320790"/>
                <a:ext cx="6158484" cy="646331"/>
              </a:xfrm>
              <a:prstGeom prst="rect">
                <a:avLst/>
              </a:prstGeom>
              <a:blipFill>
                <a:blip r:embed="rId5"/>
                <a:stretch>
                  <a:fillRect l="-791" t="-5660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Левая фигурная скобка 12">
            <a:extLst>
              <a:ext uri="{FF2B5EF4-FFF2-40B4-BE49-F238E27FC236}">
                <a16:creationId xmlns:a16="http://schemas.microsoft.com/office/drawing/2014/main" id="{3FF4935F-DF8A-4207-9A40-5693409B8694}"/>
              </a:ext>
            </a:extLst>
          </p:cNvPr>
          <p:cNvSpPr/>
          <p:nvPr/>
        </p:nvSpPr>
        <p:spPr>
          <a:xfrm>
            <a:off x="917448" y="1028604"/>
            <a:ext cx="451103" cy="2107787"/>
          </a:xfrm>
          <a:prstGeom prst="leftBrace">
            <a:avLst>
              <a:gd name="adj1" fmla="val 61764"/>
              <a:gd name="adj2" fmla="val 48189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2751A8-B3E1-4B53-8F3A-119BDA30BEB7}"/>
              </a:ext>
            </a:extLst>
          </p:cNvPr>
          <p:cNvSpPr txBox="1"/>
          <p:nvPr/>
        </p:nvSpPr>
        <p:spPr>
          <a:xfrm rot="16200000">
            <a:off x="-591086" y="1574468"/>
            <a:ext cx="19499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Положительные температуры</a:t>
            </a: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B1BD49-0D0A-42A8-94BF-B07FE920C0AA}"/>
              </a:ext>
            </a:extLst>
          </p:cNvPr>
          <p:cNvSpPr txBox="1"/>
          <p:nvPr/>
        </p:nvSpPr>
        <p:spPr>
          <a:xfrm rot="16200000">
            <a:off x="-561083" y="3903141"/>
            <a:ext cx="19499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Отрицательныетемпературы</a:t>
            </a:r>
            <a:endParaRPr lang="ru-RU" dirty="0"/>
          </a:p>
        </p:txBody>
      </p:sp>
      <p:sp>
        <p:nvSpPr>
          <p:cNvPr id="19" name="Левая фигурная скобка 18">
            <a:extLst>
              <a:ext uri="{FF2B5EF4-FFF2-40B4-BE49-F238E27FC236}">
                <a16:creationId xmlns:a16="http://schemas.microsoft.com/office/drawing/2014/main" id="{57D64A0E-16AA-4479-864D-56729BD503F7}"/>
              </a:ext>
            </a:extLst>
          </p:cNvPr>
          <p:cNvSpPr/>
          <p:nvPr/>
        </p:nvSpPr>
        <p:spPr>
          <a:xfrm>
            <a:off x="939316" y="3163849"/>
            <a:ext cx="407368" cy="2397515"/>
          </a:xfrm>
          <a:prstGeom prst="leftBrace">
            <a:avLst>
              <a:gd name="adj1" fmla="val 61764"/>
              <a:gd name="adj2" fmla="val 48189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FF9EBC-245F-49F9-8E0C-0DAD7150731A}"/>
              </a:ext>
            </a:extLst>
          </p:cNvPr>
          <p:cNvSpPr txBox="1"/>
          <p:nvPr/>
        </p:nvSpPr>
        <p:spPr>
          <a:xfrm>
            <a:off x="7853061" y="5919817"/>
            <a:ext cx="20027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Вернуться!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391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3D1F96-3D4C-448C-8785-AA99D41005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44" b="16767"/>
          <a:stretch/>
        </p:blipFill>
        <p:spPr bwMode="auto">
          <a:xfrm>
            <a:off x="0" y="-197612"/>
            <a:ext cx="12192000" cy="70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7FEDAC-90F7-44B7-95BD-10320E032F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41" t="-647" r="13464" b="647"/>
          <a:stretch/>
        </p:blipFill>
        <p:spPr>
          <a:xfrm>
            <a:off x="897255" y="693864"/>
            <a:ext cx="5021199" cy="42386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7BE8F8-ACBE-4143-B0D7-79AB5E894CC2}"/>
              </a:ext>
            </a:extLst>
          </p:cNvPr>
          <p:cNvSpPr txBox="1"/>
          <p:nvPr/>
        </p:nvSpPr>
        <p:spPr>
          <a:xfrm>
            <a:off x="6965442" y="848606"/>
            <a:ext cx="35410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Какое утверждение верное?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E784BB-EDFC-435B-BCB7-C161BE506BA6}"/>
              </a:ext>
            </a:extLst>
          </p:cNvPr>
          <p:cNvSpPr txBox="1"/>
          <p:nvPr/>
        </p:nvSpPr>
        <p:spPr>
          <a:xfrm>
            <a:off x="7284720" y="1394198"/>
            <a:ext cx="35410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Ангидритов больше всего.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95D89B-7588-4B5F-AA5F-54BC2FB60F00}"/>
              </a:ext>
            </a:extLst>
          </p:cNvPr>
          <p:cNvSpPr txBox="1"/>
          <p:nvPr/>
        </p:nvSpPr>
        <p:spPr>
          <a:xfrm>
            <a:off x="7284720" y="1763530"/>
            <a:ext cx="35410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Плагиоклазы, Пироксены и Оливин занимают больше половины состава.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8A8FA8-AF11-4864-A6FD-DE99C2B76228}"/>
              </a:ext>
            </a:extLst>
          </p:cNvPr>
          <p:cNvSpPr txBox="1"/>
          <p:nvPr/>
        </p:nvSpPr>
        <p:spPr>
          <a:xfrm>
            <a:off x="7284720" y="2625082"/>
            <a:ext cx="35410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Масса Магнетита составляет четверть от массы Пироксенов</a:t>
            </a: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7121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315988-57EE-48C4-BD8C-23C3E7C36F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44" b="16767"/>
          <a:stretch/>
        </p:blipFill>
        <p:spPr bwMode="auto">
          <a:xfrm>
            <a:off x="0" y="-197612"/>
            <a:ext cx="12192000" cy="70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6D599C-0136-495F-8F10-E429BAC3C4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41" t="-647" r="13464" b="647"/>
          <a:stretch/>
        </p:blipFill>
        <p:spPr>
          <a:xfrm>
            <a:off x="897255" y="693864"/>
            <a:ext cx="5021199" cy="42386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EB74BA-0865-4023-8B20-DBE79FFB151F}"/>
              </a:ext>
            </a:extLst>
          </p:cNvPr>
          <p:cNvSpPr txBox="1"/>
          <p:nvPr/>
        </p:nvSpPr>
        <p:spPr>
          <a:xfrm>
            <a:off x="6462522" y="1182916"/>
            <a:ext cx="446455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Ангидритов больше всего.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(Ангидриты отмечены светло-зелёным и их количество ничтожно мало)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Плагиоклазы, Пироксены и Оливин занимают больше половины состава.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(верное утверждение)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 Магнетита составляет четверть от массы Пироксенов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(Магнетит отмечен жёлтым цветом, его тоже очень мало, и к сожалению, даже увеличив его массу в 4 раза, это будет все еще меньше, чем Пироксенов. 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44A903-1618-4750-820F-4548987AC0F7}"/>
              </a:ext>
            </a:extLst>
          </p:cNvPr>
          <p:cNvSpPr txBox="1"/>
          <p:nvPr/>
        </p:nvSpPr>
        <p:spPr>
          <a:xfrm>
            <a:off x="7853061" y="5919817"/>
            <a:ext cx="20027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Вернуться!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148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A1173111-F067-4990-9026-1ABE668401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44" b="16767"/>
          <a:stretch/>
        </p:blipFill>
        <p:spPr bwMode="auto">
          <a:xfrm>
            <a:off x="0" y="-197612"/>
            <a:ext cx="12192000" cy="70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B6EDC6-43E8-4A09-93CF-B166BDCDAB02}"/>
              </a:ext>
            </a:extLst>
          </p:cNvPr>
          <p:cNvSpPr txBox="1"/>
          <p:nvPr/>
        </p:nvSpPr>
        <p:spPr>
          <a:xfrm>
            <a:off x="226314" y="729734"/>
            <a:ext cx="411708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Script" panose="02000000000000000000" pitchFamily="2" charset="0"/>
                <a:cs typeface="Times New Roman" panose="02020603050405020304" pitchFamily="18" charset="0"/>
              </a:rPr>
              <a:t>Путники вышли на поверхность Марса.. Вдали  замелькала фигура Мары!  Смельчакам необходимо пройти по краю кратера. И, хоть они и передвигаются в сапогах скороходах, им лучше выбрать наикратчайший путь.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A4014A-01A5-4D03-ABDA-1D8C8419482F}"/>
              </a:ext>
            </a:extLst>
          </p:cNvPr>
          <p:cNvSpPr txBox="1"/>
          <p:nvPr/>
        </p:nvSpPr>
        <p:spPr>
          <a:xfrm>
            <a:off x="6846570" y="545068"/>
            <a:ext cx="35410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картинке отмечены отрезки, соответствующие длине одного шага в сапогах скороходах.</a:t>
            </a:r>
          </a:p>
          <a:p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Какой маршрут короче? </a:t>
            </a:r>
            <a:endParaRPr lang="ru-RU" dirty="0"/>
          </a:p>
        </p:txBody>
      </p:sp>
      <p:sp>
        <p:nvSpPr>
          <p:cNvPr id="11" name="Звезда: 4 точки 10">
            <a:extLst>
              <a:ext uri="{FF2B5EF4-FFF2-40B4-BE49-F238E27FC236}">
                <a16:creationId xmlns:a16="http://schemas.microsoft.com/office/drawing/2014/main" id="{CB491B27-C6F6-466C-AFCB-60B07F8F055B}"/>
              </a:ext>
            </a:extLst>
          </p:cNvPr>
          <p:cNvSpPr/>
          <p:nvPr/>
        </p:nvSpPr>
        <p:spPr>
          <a:xfrm>
            <a:off x="6214491" y="5266563"/>
            <a:ext cx="381000" cy="390525"/>
          </a:xfrm>
          <a:prstGeom prst="star4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2BBB893-6522-4EFB-BFFD-9A6B18E6B7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984" y="5592274"/>
            <a:ext cx="818007" cy="44351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ED8F8E7-0220-43AC-9808-9F83140083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89"/>
          <a:stretch/>
        </p:blipFill>
        <p:spPr>
          <a:xfrm>
            <a:off x="5972998" y="2552700"/>
            <a:ext cx="195392" cy="477720"/>
          </a:xfrm>
          <a:prstGeom prst="rect">
            <a:avLst/>
          </a:prstGeom>
        </p:spPr>
      </p:pic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0CA1FA8D-C7E4-4EB3-9939-48A5E31C7895}"/>
              </a:ext>
            </a:extLst>
          </p:cNvPr>
          <p:cNvCxnSpPr>
            <a:cxnSpLocks/>
          </p:cNvCxnSpPr>
          <p:nvPr/>
        </p:nvCxnSpPr>
        <p:spPr>
          <a:xfrm>
            <a:off x="6595491" y="5461825"/>
            <a:ext cx="1451229" cy="338519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AB0DB175-0D7E-4037-B66B-4114C37FE3E8}"/>
              </a:ext>
            </a:extLst>
          </p:cNvPr>
          <p:cNvCxnSpPr>
            <a:cxnSpLocks/>
          </p:cNvCxnSpPr>
          <p:nvPr/>
        </p:nvCxnSpPr>
        <p:spPr>
          <a:xfrm>
            <a:off x="6120955" y="3102048"/>
            <a:ext cx="1451229" cy="338519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8105BDEB-F9FC-4F85-B83E-5C689F5A23E4}"/>
              </a:ext>
            </a:extLst>
          </p:cNvPr>
          <p:cNvCxnSpPr>
            <a:cxnSpLocks/>
          </p:cNvCxnSpPr>
          <p:nvPr/>
        </p:nvCxnSpPr>
        <p:spPr>
          <a:xfrm>
            <a:off x="7655432" y="3445800"/>
            <a:ext cx="1378840" cy="4952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D052DFDB-FFCB-43B6-AF40-28D3E6EF8C64}"/>
              </a:ext>
            </a:extLst>
          </p:cNvPr>
          <p:cNvCxnSpPr>
            <a:cxnSpLocks/>
          </p:cNvCxnSpPr>
          <p:nvPr/>
        </p:nvCxnSpPr>
        <p:spPr>
          <a:xfrm>
            <a:off x="9117520" y="4054066"/>
            <a:ext cx="1014032" cy="76482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D4ECAEB1-4B68-4DFF-A917-6BFCF152BB10}"/>
              </a:ext>
            </a:extLst>
          </p:cNvPr>
          <p:cNvCxnSpPr>
            <a:cxnSpLocks/>
          </p:cNvCxnSpPr>
          <p:nvPr/>
        </p:nvCxnSpPr>
        <p:spPr>
          <a:xfrm flipH="1">
            <a:off x="9528048" y="5035522"/>
            <a:ext cx="455104" cy="86235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BF1B4CCA-928A-411D-BCA6-60980D4B9E6C}"/>
              </a:ext>
            </a:extLst>
          </p:cNvPr>
          <p:cNvCxnSpPr>
            <a:cxnSpLocks/>
          </p:cNvCxnSpPr>
          <p:nvPr/>
        </p:nvCxnSpPr>
        <p:spPr>
          <a:xfrm>
            <a:off x="8076819" y="5814030"/>
            <a:ext cx="1480185" cy="169259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99CFDD09-812D-4EA0-904C-CA805564D262}"/>
              </a:ext>
            </a:extLst>
          </p:cNvPr>
          <p:cNvCxnSpPr>
            <a:cxnSpLocks/>
          </p:cNvCxnSpPr>
          <p:nvPr/>
        </p:nvCxnSpPr>
        <p:spPr>
          <a:xfrm flipV="1">
            <a:off x="4748213" y="5449018"/>
            <a:ext cx="1490853" cy="20807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689190E7-2D41-47AA-AAF3-E5D7E81454DF}"/>
              </a:ext>
            </a:extLst>
          </p:cNvPr>
          <p:cNvCxnSpPr>
            <a:cxnSpLocks/>
          </p:cNvCxnSpPr>
          <p:nvPr/>
        </p:nvCxnSpPr>
        <p:spPr>
          <a:xfrm>
            <a:off x="3162204" y="5461825"/>
            <a:ext cx="1505903" cy="195263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95BD3B14-6996-4AC8-B765-4B814C10223D}"/>
              </a:ext>
            </a:extLst>
          </p:cNvPr>
          <p:cNvCxnSpPr>
            <a:cxnSpLocks/>
          </p:cNvCxnSpPr>
          <p:nvPr/>
        </p:nvCxnSpPr>
        <p:spPr>
          <a:xfrm>
            <a:off x="2020824" y="4658222"/>
            <a:ext cx="940975" cy="790796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CEF6EA40-BB95-49F4-B700-F73E720C6D74}"/>
              </a:ext>
            </a:extLst>
          </p:cNvPr>
          <p:cNvCxnSpPr>
            <a:cxnSpLocks/>
          </p:cNvCxnSpPr>
          <p:nvPr/>
        </p:nvCxnSpPr>
        <p:spPr>
          <a:xfrm flipH="1">
            <a:off x="2014728" y="3460407"/>
            <a:ext cx="224409" cy="1025071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555D7F91-B74A-4B6A-95FA-ABFC494EE9B7}"/>
              </a:ext>
            </a:extLst>
          </p:cNvPr>
          <p:cNvCxnSpPr>
            <a:cxnSpLocks/>
          </p:cNvCxnSpPr>
          <p:nvPr/>
        </p:nvCxnSpPr>
        <p:spPr>
          <a:xfrm flipH="1">
            <a:off x="2284857" y="3022600"/>
            <a:ext cx="1138856" cy="29348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27DCEF98-5550-497E-8520-760E31DE29E7}"/>
              </a:ext>
            </a:extLst>
          </p:cNvPr>
          <p:cNvCxnSpPr>
            <a:cxnSpLocks/>
          </p:cNvCxnSpPr>
          <p:nvPr/>
        </p:nvCxnSpPr>
        <p:spPr>
          <a:xfrm flipH="1">
            <a:off x="3477387" y="3022600"/>
            <a:ext cx="119072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8374AFA0-EC1C-418C-BA39-ABB663D39B75}"/>
              </a:ext>
            </a:extLst>
          </p:cNvPr>
          <p:cNvCxnSpPr>
            <a:cxnSpLocks/>
          </p:cNvCxnSpPr>
          <p:nvPr/>
        </p:nvCxnSpPr>
        <p:spPr>
          <a:xfrm flipH="1">
            <a:off x="4749291" y="3022600"/>
            <a:ext cx="119072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hlinkClick r:id="rId5" action="ppaction://hlinksldjump"/>
            <a:extLst>
              <a:ext uri="{FF2B5EF4-FFF2-40B4-BE49-F238E27FC236}">
                <a16:creationId xmlns:a16="http://schemas.microsoft.com/office/drawing/2014/main" id="{66088F71-9D97-4D1B-AB5B-3A58E97084D0}"/>
              </a:ext>
            </a:extLst>
          </p:cNvPr>
          <p:cNvCxnSpPr>
            <a:cxnSpLocks/>
          </p:cNvCxnSpPr>
          <p:nvPr/>
        </p:nvCxnSpPr>
        <p:spPr>
          <a:xfrm flipH="1">
            <a:off x="10651765" y="1745397"/>
            <a:ext cx="1190720" cy="0"/>
          </a:xfrm>
          <a:prstGeom prst="line">
            <a:avLst/>
          </a:prstGeom>
          <a:ln w="184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hlinkClick r:id="rId6" action="ppaction://hlinksldjump"/>
            <a:extLst>
              <a:ext uri="{FF2B5EF4-FFF2-40B4-BE49-F238E27FC236}">
                <a16:creationId xmlns:a16="http://schemas.microsoft.com/office/drawing/2014/main" id="{CD4BD43F-A40A-4A85-B964-AF5F83D5B29A}"/>
              </a:ext>
            </a:extLst>
          </p:cNvPr>
          <p:cNvCxnSpPr>
            <a:cxnSpLocks/>
          </p:cNvCxnSpPr>
          <p:nvPr/>
        </p:nvCxnSpPr>
        <p:spPr>
          <a:xfrm flipH="1">
            <a:off x="10730404" y="2225457"/>
            <a:ext cx="1190720" cy="0"/>
          </a:xfrm>
          <a:prstGeom prst="line">
            <a:avLst/>
          </a:prstGeom>
          <a:ln w="184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FC09C343-FE56-419F-8180-DCFD7273B0C6}"/>
              </a:ext>
            </a:extLst>
          </p:cNvPr>
          <p:cNvSpPr txBox="1"/>
          <p:nvPr/>
        </p:nvSpPr>
        <p:spPr>
          <a:xfrm>
            <a:off x="7483947" y="1639491"/>
            <a:ext cx="3035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Против часовой стрелки</a:t>
            </a:r>
            <a:endParaRPr lang="ru-RU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122DEDC-B116-4936-B87E-5864F8C554A6}"/>
              </a:ext>
            </a:extLst>
          </p:cNvPr>
          <p:cNvSpPr txBox="1"/>
          <p:nvPr/>
        </p:nvSpPr>
        <p:spPr>
          <a:xfrm>
            <a:off x="7814187" y="2040791"/>
            <a:ext cx="25733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 часовой стрелке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3638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D8F1AD-3216-4D88-8BEF-004604EAC3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2" b="7702"/>
          <a:stretch/>
        </p:blipFill>
        <p:spPr>
          <a:xfrm>
            <a:off x="0" y="0"/>
            <a:ext cx="12192000" cy="6876000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14000"/>
              </a:srgbClr>
            </a:outerShdw>
            <a:reflection endPos="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09BAA4-AC92-47A9-8731-3FE72777116D}"/>
              </a:ext>
            </a:extLst>
          </p:cNvPr>
          <p:cNvSpPr txBox="1"/>
          <p:nvPr/>
        </p:nvSpPr>
        <p:spPr>
          <a:xfrm>
            <a:off x="727587" y="560439"/>
            <a:ext cx="4494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effectLst/>
                <a:latin typeface="Bad Scrip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Земле угрожает опасность! Мара похитила Луну! Учёные всего мира даже боятся предположить, что же теперь будет! </a:t>
            </a:r>
          </a:p>
          <a:p>
            <a:endParaRPr lang="ru-RU" dirty="0">
              <a:latin typeface="Bad Script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04024F-487D-45E3-8B99-643B89BED120}"/>
              </a:ext>
            </a:extLst>
          </p:cNvPr>
          <p:cNvSpPr txBox="1"/>
          <p:nvPr/>
        </p:nvSpPr>
        <p:spPr>
          <a:xfrm>
            <a:off x="5088193" y="3872923"/>
            <a:ext cx="6164826" cy="24632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Bad Scrip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Дедушка Мороз срочно отправляется к морям, чтобы успеть заморозить надвигающиеся огромные приливы! Снегурочка, отправляется к вулканам, чтобы успокоить их колыбельной. Снеговик – почтовик организует спасительные отряды. Но есть смельчаки, которые отправляются на поиски Луны! Белый медвежонок Миша, зайчонок Федя </a:t>
            </a:r>
            <a:r>
              <a:rPr lang="ru-RU" sz="1800">
                <a:effectLst/>
                <a:latin typeface="Bad Scrip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и леопард Макс </a:t>
            </a:r>
            <a:r>
              <a:rPr lang="ru-RU" sz="1800" dirty="0">
                <a:effectLst/>
                <a:latin typeface="Bad Scrip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готовятся отправиться в погоню за Марой. Они постараются узнать, что же случилось и как всё исправить. </a:t>
            </a:r>
            <a:endParaRPr lang="ru-RU" sz="1600" dirty="0">
              <a:effectLst/>
              <a:latin typeface="Bad Script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450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везда: 4 точки 3">
            <a:extLst>
              <a:ext uri="{FF2B5EF4-FFF2-40B4-BE49-F238E27FC236}">
                <a16:creationId xmlns:a16="http://schemas.microsoft.com/office/drawing/2014/main" id="{00877342-CAD2-42BF-A34B-8CDB2DA97ED0}"/>
              </a:ext>
            </a:extLst>
          </p:cNvPr>
          <p:cNvSpPr/>
          <p:nvPr/>
        </p:nvSpPr>
        <p:spPr>
          <a:xfrm>
            <a:off x="6214491" y="5266563"/>
            <a:ext cx="381000" cy="390525"/>
          </a:xfrm>
          <a:prstGeom prst="star4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C62E262-20B2-4978-92A6-482FF9F657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89"/>
          <a:stretch/>
        </p:blipFill>
        <p:spPr>
          <a:xfrm>
            <a:off x="5972998" y="2552700"/>
            <a:ext cx="195392" cy="477720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44B3799-B4C8-460A-8D2C-BDBF01B404CF}"/>
              </a:ext>
            </a:extLst>
          </p:cNvPr>
          <p:cNvCxnSpPr>
            <a:cxnSpLocks/>
          </p:cNvCxnSpPr>
          <p:nvPr/>
        </p:nvCxnSpPr>
        <p:spPr>
          <a:xfrm>
            <a:off x="6595491" y="5461825"/>
            <a:ext cx="1451229" cy="338519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0F5A15B5-611D-412B-B5F8-C1224BAC3E42}"/>
              </a:ext>
            </a:extLst>
          </p:cNvPr>
          <p:cNvCxnSpPr>
            <a:cxnSpLocks/>
          </p:cNvCxnSpPr>
          <p:nvPr/>
        </p:nvCxnSpPr>
        <p:spPr>
          <a:xfrm>
            <a:off x="6120955" y="3102048"/>
            <a:ext cx="1451229" cy="338519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57D89183-DFBD-42A4-A2AE-B774560079D7}"/>
              </a:ext>
            </a:extLst>
          </p:cNvPr>
          <p:cNvCxnSpPr>
            <a:cxnSpLocks/>
          </p:cNvCxnSpPr>
          <p:nvPr/>
        </p:nvCxnSpPr>
        <p:spPr>
          <a:xfrm>
            <a:off x="7655432" y="3445800"/>
            <a:ext cx="1378840" cy="4952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F861CDAF-816A-4354-B9C8-4F613D7E9190}"/>
              </a:ext>
            </a:extLst>
          </p:cNvPr>
          <p:cNvCxnSpPr>
            <a:cxnSpLocks/>
          </p:cNvCxnSpPr>
          <p:nvPr/>
        </p:nvCxnSpPr>
        <p:spPr>
          <a:xfrm>
            <a:off x="9117520" y="4054066"/>
            <a:ext cx="1014032" cy="76482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CD94414-8224-4E6F-8E8A-2F7A7383AC9B}"/>
              </a:ext>
            </a:extLst>
          </p:cNvPr>
          <p:cNvCxnSpPr>
            <a:cxnSpLocks/>
          </p:cNvCxnSpPr>
          <p:nvPr/>
        </p:nvCxnSpPr>
        <p:spPr>
          <a:xfrm flipH="1">
            <a:off x="9528048" y="5035522"/>
            <a:ext cx="455104" cy="86235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3010182-E2A8-4F69-B97E-C89F5BDC0506}"/>
              </a:ext>
            </a:extLst>
          </p:cNvPr>
          <p:cNvCxnSpPr>
            <a:cxnSpLocks/>
          </p:cNvCxnSpPr>
          <p:nvPr/>
        </p:nvCxnSpPr>
        <p:spPr>
          <a:xfrm>
            <a:off x="8076819" y="5814030"/>
            <a:ext cx="1480185" cy="169259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99F6F6FF-C690-4BA2-8DD5-90483CC46ABF}"/>
              </a:ext>
            </a:extLst>
          </p:cNvPr>
          <p:cNvCxnSpPr>
            <a:cxnSpLocks/>
          </p:cNvCxnSpPr>
          <p:nvPr/>
        </p:nvCxnSpPr>
        <p:spPr>
          <a:xfrm flipV="1">
            <a:off x="4748213" y="5449018"/>
            <a:ext cx="1490853" cy="20807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48C4227A-91CB-48BC-98AF-4AA13FA11E87}"/>
              </a:ext>
            </a:extLst>
          </p:cNvPr>
          <p:cNvCxnSpPr>
            <a:cxnSpLocks/>
          </p:cNvCxnSpPr>
          <p:nvPr/>
        </p:nvCxnSpPr>
        <p:spPr>
          <a:xfrm>
            <a:off x="3162204" y="5461825"/>
            <a:ext cx="1505903" cy="195263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D9BC8990-5638-4F86-8DB5-57B187BDF019}"/>
              </a:ext>
            </a:extLst>
          </p:cNvPr>
          <p:cNvCxnSpPr>
            <a:cxnSpLocks/>
          </p:cNvCxnSpPr>
          <p:nvPr/>
        </p:nvCxnSpPr>
        <p:spPr>
          <a:xfrm>
            <a:off x="2020824" y="4658222"/>
            <a:ext cx="940975" cy="790796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769DFB0C-E5A3-42D7-97E5-616774248981}"/>
              </a:ext>
            </a:extLst>
          </p:cNvPr>
          <p:cNvCxnSpPr>
            <a:cxnSpLocks/>
          </p:cNvCxnSpPr>
          <p:nvPr/>
        </p:nvCxnSpPr>
        <p:spPr>
          <a:xfrm flipH="1">
            <a:off x="2014728" y="3460407"/>
            <a:ext cx="224409" cy="1025071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B3BC1A21-4141-4703-86CB-E1E58D4DDEEE}"/>
              </a:ext>
            </a:extLst>
          </p:cNvPr>
          <p:cNvCxnSpPr>
            <a:cxnSpLocks/>
          </p:cNvCxnSpPr>
          <p:nvPr/>
        </p:nvCxnSpPr>
        <p:spPr>
          <a:xfrm flipH="1">
            <a:off x="2284857" y="3022600"/>
            <a:ext cx="1138856" cy="29348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79019E3E-B9F6-49A0-A6FB-57E097E3E962}"/>
              </a:ext>
            </a:extLst>
          </p:cNvPr>
          <p:cNvCxnSpPr>
            <a:cxnSpLocks/>
          </p:cNvCxnSpPr>
          <p:nvPr/>
        </p:nvCxnSpPr>
        <p:spPr>
          <a:xfrm flipH="1">
            <a:off x="3477387" y="3022600"/>
            <a:ext cx="119072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AD232D99-37EF-4499-A38B-3EE8B637F179}"/>
              </a:ext>
            </a:extLst>
          </p:cNvPr>
          <p:cNvCxnSpPr>
            <a:cxnSpLocks/>
          </p:cNvCxnSpPr>
          <p:nvPr/>
        </p:nvCxnSpPr>
        <p:spPr>
          <a:xfrm flipH="1">
            <a:off x="4749291" y="3022600"/>
            <a:ext cx="119072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2D6DD3F-14AF-46D0-AA37-81A7D8F196A2}"/>
              </a:ext>
            </a:extLst>
          </p:cNvPr>
          <p:cNvSpPr txBox="1"/>
          <p:nvPr/>
        </p:nvSpPr>
        <p:spPr>
          <a:xfrm>
            <a:off x="6846570" y="545068"/>
            <a:ext cx="35410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Длина зелёного маршрута составляет 6 шагов.</a:t>
            </a:r>
            <a:endParaRPr lang="ru-RU" dirty="0"/>
          </a:p>
        </p:txBody>
      </p:sp>
      <p:cxnSp>
        <p:nvCxnSpPr>
          <p:cNvPr id="21" name="Прямая соединительная линия 20">
            <a:hlinkClick r:id="rId3" action="ppaction://hlinksldjump"/>
            <a:extLst>
              <a:ext uri="{FF2B5EF4-FFF2-40B4-BE49-F238E27FC236}">
                <a16:creationId xmlns:a16="http://schemas.microsoft.com/office/drawing/2014/main" id="{15FDE306-5C33-48D3-A18D-19C927BD20C4}"/>
              </a:ext>
            </a:extLst>
          </p:cNvPr>
          <p:cNvCxnSpPr>
            <a:cxnSpLocks/>
          </p:cNvCxnSpPr>
          <p:nvPr/>
        </p:nvCxnSpPr>
        <p:spPr>
          <a:xfrm flipH="1">
            <a:off x="9196864" y="1019290"/>
            <a:ext cx="1190720" cy="0"/>
          </a:xfrm>
          <a:prstGeom prst="line">
            <a:avLst/>
          </a:prstGeom>
          <a:ln w="184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ACDB403-6BF9-48BD-862E-54D32B39D773}"/>
              </a:ext>
            </a:extLst>
          </p:cNvPr>
          <p:cNvSpPr txBox="1"/>
          <p:nvPr/>
        </p:nvSpPr>
        <p:spPr>
          <a:xfrm>
            <a:off x="6846569" y="1342455"/>
            <a:ext cx="35410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Длина жёлтого маршрута составляет 7 шагов.</a:t>
            </a:r>
            <a:endParaRPr lang="ru-RU" dirty="0"/>
          </a:p>
        </p:txBody>
      </p:sp>
      <p:cxnSp>
        <p:nvCxnSpPr>
          <p:cNvPr id="24" name="Прямая соединительная линия 23">
            <a:hlinkClick r:id="rId4" action="ppaction://hlinksldjump"/>
            <a:extLst>
              <a:ext uri="{FF2B5EF4-FFF2-40B4-BE49-F238E27FC236}">
                <a16:creationId xmlns:a16="http://schemas.microsoft.com/office/drawing/2014/main" id="{547FCBF3-CFC6-47F8-A8A5-DD6E9C1945A3}"/>
              </a:ext>
            </a:extLst>
          </p:cNvPr>
          <p:cNvCxnSpPr>
            <a:cxnSpLocks/>
          </p:cNvCxnSpPr>
          <p:nvPr/>
        </p:nvCxnSpPr>
        <p:spPr>
          <a:xfrm flipH="1">
            <a:off x="9246222" y="1818836"/>
            <a:ext cx="1190720" cy="0"/>
          </a:xfrm>
          <a:prstGeom prst="line">
            <a:avLst/>
          </a:prstGeom>
          <a:ln w="184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A4AA074-0589-4DF0-B501-FC216A510075}"/>
              </a:ext>
            </a:extLst>
          </p:cNvPr>
          <p:cNvSpPr txBox="1"/>
          <p:nvPr/>
        </p:nvSpPr>
        <p:spPr>
          <a:xfrm>
            <a:off x="6935152" y="216384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7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следовательно, зелёный маршрут короче. </a:t>
            </a:r>
            <a:endParaRPr lang="ru-RU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FC9E037-9F38-4A0C-A9CC-85E5F06A7568}"/>
              </a:ext>
            </a:extLst>
          </p:cNvPr>
          <p:cNvSpPr txBox="1"/>
          <p:nvPr/>
        </p:nvSpPr>
        <p:spPr>
          <a:xfrm>
            <a:off x="10189206" y="5897880"/>
            <a:ext cx="20027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Вернуться!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923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2ED59D-1704-4EC1-89EC-81054335C5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A9518C-9A6D-42C4-BD72-908BF480A4A7}"/>
              </a:ext>
            </a:extLst>
          </p:cNvPr>
          <p:cNvSpPr txBox="1"/>
          <p:nvPr/>
        </p:nvSpPr>
        <p:spPr>
          <a:xfrm>
            <a:off x="226313" y="729734"/>
            <a:ext cx="5977841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Script" panose="02000000000000000000" pitchFamily="2" charset="0"/>
                <a:cs typeface="Times New Roman" panose="02020603050405020304" pitchFamily="18" charset="0"/>
              </a:rPr>
              <a:t>Добравшись до Мары, наши путники были удивлены ее спокойствием. Она поприветствовала гостей и предложила пройти к ней отдохнуть с дороги. Однако, наши смельчаки не могли позволить себе отдых, Земля была погружена в катастрофу! Им необходимо было выяснить, где же Луна?!</a:t>
            </a:r>
          </a:p>
          <a:p>
            <a:pPr algn="just"/>
            <a:r>
              <a:rPr lang="ru-RU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Script" panose="02000000000000000000" pitchFamily="2" charset="0"/>
                <a:cs typeface="Times New Roman" panose="02020603050405020304" pitchFamily="18" charset="0"/>
              </a:rPr>
              <a:t>И, задав об этом вопрос Маре, ещё сильнее удивились ответу. Оказалось, что один из лучших портретов Мары был испорчен и ей потребовалась Луна, чтобы позировать для нового портрета! Тогда наши путники объяснили ей, что из-за такого легкомыслия могут погибнуть многие и попросили немедленно вернуть Луну на место. Но тон разговора не понравился Маре и она, согласившись вернуть Луну, всё же заколдовала сани наших путников! Количество расхода волшебного топлива стало меняться по указанному </a:t>
            </a:r>
            <a:r>
              <a:rPr lang="ru-RU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Script" panose="02000000000000000000" pitchFamily="2" charset="0"/>
                <a:cs typeface="Times New Roman" panose="02020603050405020304" pitchFamily="18" charset="0"/>
              </a:rPr>
              <a:t>Марой</a:t>
            </a:r>
            <a:r>
              <a:rPr lang="ru-RU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Script" panose="02000000000000000000" pitchFamily="2" charset="0"/>
                <a:cs typeface="Times New Roman" panose="02020603050405020304" pitchFamily="18" charset="0"/>
              </a:rPr>
              <a:t> закону. </a:t>
            </a:r>
          </a:p>
          <a:p>
            <a:pPr algn="just"/>
            <a:r>
              <a:rPr lang="ru-RU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Script" panose="02000000000000000000" pitchFamily="2" charset="0"/>
                <a:cs typeface="Times New Roman" panose="02020603050405020304" pitchFamily="18" charset="0"/>
              </a:rPr>
              <a:t>Это конечно не остановило наших путников и они благополучно вернулись домой, ведь для них выполнить простые расчёты не составило труда. А вам? </a:t>
            </a:r>
            <a:endParaRPr lang="ru-RU" b="1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2CBF736-D729-4CF8-BF6C-AA8C34D09D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312" y="5244163"/>
            <a:ext cx="5655375" cy="10403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2FD14BD-773D-4518-9424-0C1B8605944F}"/>
              </a:ext>
            </a:extLst>
          </p:cNvPr>
          <p:cNvSpPr txBox="1"/>
          <p:nvPr/>
        </p:nvSpPr>
        <p:spPr>
          <a:xfrm>
            <a:off x="6602361" y="2656856"/>
            <a:ext cx="6164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Знак вопроса равен: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3CF75B6-81D3-4DDB-87E1-941B1B17A2AF}"/>
                  </a:ext>
                </a:extLst>
              </p:cNvPr>
              <p:cNvSpPr txBox="1"/>
              <p:nvPr/>
            </p:nvSpPr>
            <p:spPr>
              <a:xfrm>
                <a:off x="6853083" y="3137569"/>
                <a:ext cx="66556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i="1" dirty="0" smtClean="0">
                          <a:latin typeface="Cambria Math" panose="02040503050406030204" pitchFamily="18" charset="0"/>
                          <a:hlinkClick r:id="rId5" action="ppaction://hlinksldjump"/>
                        </a:rPr>
                        <m:t>1</m:t>
                      </m:r>
                      <m:r>
                        <a:rPr lang="en-US" sz="3600" b="0" i="1" dirty="0" smtClean="0">
                          <a:latin typeface="Cambria Math" panose="02040503050406030204" pitchFamily="18" charset="0"/>
                          <a:hlinkClick r:id="rId5" action="ppaction://hlinksldjump"/>
                        </a:rPr>
                        <m:t>;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3CF75B6-81D3-4DDB-87E1-941B1B17A2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3083" y="3137569"/>
                <a:ext cx="665567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545C28D-96E7-46CB-AA81-6EFC93C202A8}"/>
                  </a:ext>
                </a:extLst>
              </p:cNvPr>
              <p:cNvSpPr txBox="1"/>
              <p:nvPr/>
            </p:nvSpPr>
            <p:spPr>
              <a:xfrm>
                <a:off x="7323579" y="3128271"/>
                <a:ext cx="117532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0" i="1" dirty="0" smtClean="0">
                          <a:latin typeface="Cambria Math" panose="02040503050406030204" pitchFamily="18" charset="0"/>
                          <a:hlinkClick r:id="rId5" action="ppaction://hlinksldjump"/>
                        </a:rPr>
                        <m:t>140</m:t>
                      </m:r>
                      <m:r>
                        <a:rPr lang="en-US" sz="3600" b="0" i="1" dirty="0" smtClean="0">
                          <a:latin typeface="Cambria Math" panose="02040503050406030204" pitchFamily="18" charset="0"/>
                          <a:hlinkClick r:id="rId5" action="ppaction://hlinksldjump"/>
                        </a:rPr>
                        <m:t>;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545C28D-96E7-46CB-AA81-6EFC93C202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3579" y="3128271"/>
                <a:ext cx="1175322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8B294EA-F485-42AC-B867-71429DCCA3A8}"/>
                  </a:ext>
                </a:extLst>
              </p:cNvPr>
              <p:cNvSpPr txBox="1"/>
              <p:nvPr/>
            </p:nvSpPr>
            <p:spPr>
              <a:xfrm>
                <a:off x="8339382" y="3118973"/>
                <a:ext cx="89319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0" i="1" dirty="0" smtClean="0">
                          <a:latin typeface="Cambria Math" panose="02040503050406030204" pitchFamily="18" charset="0"/>
                          <a:hlinkClick r:id="rId8" action="ppaction://hlinksldjump"/>
                        </a:rPr>
                        <m:t>40</m:t>
                      </m:r>
                      <m:r>
                        <a:rPr lang="en-US" sz="3600" b="0" i="1" dirty="0" smtClean="0">
                          <a:latin typeface="Cambria Math" panose="02040503050406030204" pitchFamily="18" charset="0"/>
                          <a:hlinkClick r:id="rId8" action="ppaction://hlinksldjump"/>
                        </a:rPr>
                        <m:t>.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8B294EA-F485-42AC-B867-71429DCCA3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9382" y="3118973"/>
                <a:ext cx="893193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22104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B1B9D6-5DB0-4341-9110-351918E95D92}"/>
              </a:ext>
            </a:extLst>
          </p:cNvPr>
          <p:cNvSpPr txBox="1"/>
          <p:nvPr/>
        </p:nvSpPr>
        <p:spPr>
          <a:xfrm>
            <a:off x="7853061" y="5919817"/>
            <a:ext cx="20027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Вернуться!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E14363-9F4B-47F1-B1CF-AB905F0FF3D9}"/>
              </a:ext>
            </a:extLst>
          </p:cNvPr>
          <p:cNvSpPr txBox="1"/>
          <p:nvPr/>
        </p:nvSpPr>
        <p:spPr>
          <a:xfrm>
            <a:off x="652248" y="2403365"/>
            <a:ext cx="41458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заполнить данную числовую цепочку, необходимо проделать обратные арифметические действия: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51AE873-55FB-48B2-9E2C-CE99944FB240}"/>
                  </a:ext>
                </a:extLst>
              </p:cNvPr>
              <p:cNvSpPr txBox="1"/>
              <p:nvPr/>
            </p:nvSpPr>
            <p:spPr>
              <a:xfrm>
                <a:off x="1674802" y="3717520"/>
                <a:ext cx="395908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1) 3 кг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:25=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3000 г :25=120 г.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51AE873-55FB-48B2-9E2C-CE99944FB2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802" y="3717520"/>
                <a:ext cx="3959082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27F96E1-6654-47ED-B1E3-E14E0A6F2FC8}"/>
                  </a:ext>
                </a:extLst>
              </p:cNvPr>
              <p:cNvSpPr txBox="1"/>
              <p:nvPr/>
            </p:nvSpPr>
            <p:spPr>
              <a:xfrm>
                <a:off x="1674802" y="4086852"/>
                <a:ext cx="395908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2) 120г</m:t>
                      </m:r>
                      <m:r>
                        <a:rPr lang="ru-RU" b="0" i="0" smtClean="0">
                          <a:latin typeface="Cambria Math" panose="02040503050406030204" pitchFamily="18" charset="0"/>
                        </a:rPr>
                        <m:t>+40 г=160 г.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27F96E1-6654-47ED-B1E3-E14E0A6F2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802" y="4086852"/>
                <a:ext cx="3959082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DBDA8E8-C471-4A23-89BB-C832F59A5A20}"/>
                  </a:ext>
                </a:extLst>
              </p:cNvPr>
              <p:cNvSpPr txBox="1"/>
              <p:nvPr/>
            </p:nvSpPr>
            <p:spPr>
              <a:xfrm>
                <a:off x="2014014" y="4386736"/>
                <a:ext cx="395908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) 160 г :4=40 г.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DBDA8E8-C471-4A23-89BB-C832F59A5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4014" y="4386736"/>
                <a:ext cx="3959082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C9068D1-D4E2-40DB-BE22-F6D8A4B4DC41}"/>
                  </a:ext>
                </a:extLst>
              </p:cNvPr>
              <p:cNvSpPr txBox="1"/>
              <p:nvPr/>
            </p:nvSpPr>
            <p:spPr>
              <a:xfrm>
                <a:off x="2579368" y="4705064"/>
                <a:ext cx="395908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4) 40 г⋅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=40 г.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C9068D1-D4E2-40DB-BE22-F6D8A4B4D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368" y="4705064"/>
                <a:ext cx="3959082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0A0C255-9131-4318-9C85-5079DBB401B9}"/>
                  </a:ext>
                </a:extLst>
              </p:cNvPr>
              <p:cNvSpPr txBox="1"/>
              <p:nvPr/>
            </p:nvSpPr>
            <p:spPr>
              <a:xfrm>
                <a:off x="6854743" y="1324258"/>
                <a:ext cx="644728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dirty="0" smtClean="0">
                          <a:latin typeface="Cambria Math" panose="02040503050406030204" pitchFamily="18" charset="0"/>
                        </a:rPr>
                        <m:t>3 кг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0A0C255-9131-4318-9C85-5079DBB401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743" y="1324258"/>
                <a:ext cx="64472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97873366-EFE2-44EB-A7B4-77906968F0CC}"/>
              </a:ext>
            </a:extLst>
          </p:cNvPr>
          <p:cNvCxnSpPr>
            <a:cxnSpLocks/>
          </p:cNvCxnSpPr>
          <p:nvPr/>
        </p:nvCxnSpPr>
        <p:spPr>
          <a:xfrm>
            <a:off x="4730668" y="1508924"/>
            <a:ext cx="70485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592A3CB-23B6-436E-B642-CE9DAC32F42B}"/>
                  </a:ext>
                </a:extLst>
              </p:cNvPr>
              <p:cNvSpPr txBox="1"/>
              <p:nvPr/>
            </p:nvSpPr>
            <p:spPr>
              <a:xfrm>
                <a:off x="5505165" y="1324258"/>
                <a:ext cx="56852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120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592A3CB-23B6-436E-B642-CE9DAC32F4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165" y="1324258"/>
                <a:ext cx="56852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A32C5F9-898A-4461-AF0C-7ECB244B080B}"/>
                  </a:ext>
                </a:extLst>
              </p:cNvPr>
              <p:cNvSpPr txBox="1"/>
              <p:nvPr/>
            </p:nvSpPr>
            <p:spPr>
              <a:xfrm>
                <a:off x="4092492" y="1311042"/>
                <a:ext cx="56852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160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A32C5F9-898A-4461-AF0C-7ECB244B0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492" y="1311042"/>
                <a:ext cx="56852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FCA4157-3B1A-45AE-A201-F13F0FAE9D32}"/>
                  </a:ext>
                </a:extLst>
              </p:cNvPr>
              <p:cNvSpPr txBox="1"/>
              <p:nvPr/>
            </p:nvSpPr>
            <p:spPr>
              <a:xfrm>
                <a:off x="2647665" y="1311042"/>
                <a:ext cx="56852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40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FCA4157-3B1A-45AE-A201-F13F0FAE9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665" y="1311042"/>
                <a:ext cx="56852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5F10440B-1632-4DD5-A9D5-13A11DB918CB}"/>
              </a:ext>
            </a:extLst>
          </p:cNvPr>
          <p:cNvCxnSpPr>
            <a:cxnSpLocks/>
          </p:cNvCxnSpPr>
          <p:nvPr/>
        </p:nvCxnSpPr>
        <p:spPr>
          <a:xfrm>
            <a:off x="6149893" y="1508924"/>
            <a:ext cx="70485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93C247EC-99B1-402E-B1BA-C7DCC368C9C8}"/>
              </a:ext>
            </a:extLst>
          </p:cNvPr>
          <p:cNvCxnSpPr>
            <a:cxnSpLocks/>
          </p:cNvCxnSpPr>
          <p:nvPr/>
        </p:nvCxnSpPr>
        <p:spPr>
          <a:xfrm>
            <a:off x="3301918" y="1495708"/>
            <a:ext cx="70485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A25ED826-34F2-4D3E-B13E-2EE27A6DE15E}"/>
              </a:ext>
            </a:extLst>
          </p:cNvPr>
          <p:cNvCxnSpPr>
            <a:cxnSpLocks/>
          </p:cNvCxnSpPr>
          <p:nvPr/>
        </p:nvCxnSpPr>
        <p:spPr>
          <a:xfrm>
            <a:off x="1835068" y="1495708"/>
            <a:ext cx="70485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B65B8C1-C0D9-4C8E-868F-A543241776E8}"/>
                  </a:ext>
                </a:extLst>
              </p:cNvPr>
              <p:cNvSpPr txBox="1"/>
              <p:nvPr/>
            </p:nvSpPr>
            <p:spPr>
              <a:xfrm>
                <a:off x="1180815" y="1311042"/>
                <a:ext cx="56852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40</m:t>
                      </m:r>
                    </m:oMath>
                  </m:oMathPara>
                </a14:m>
                <a:endParaRPr lang="ru-RU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B65B8C1-C0D9-4C8E-868F-A543241776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815" y="1311042"/>
                <a:ext cx="568529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B76DC0B-D570-4901-9375-09262C1C40CA}"/>
                  </a:ext>
                </a:extLst>
              </p:cNvPr>
              <p:cNvSpPr txBox="1"/>
              <p:nvPr/>
            </p:nvSpPr>
            <p:spPr>
              <a:xfrm>
                <a:off x="6218053" y="914504"/>
                <a:ext cx="568529" cy="36933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25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B76DC0B-D570-4901-9375-09262C1C40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8053" y="914504"/>
                <a:ext cx="568529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F231B78-DC35-437F-BF5F-57CBAB23B642}"/>
                  </a:ext>
                </a:extLst>
              </p:cNvPr>
              <p:cNvSpPr txBox="1"/>
              <p:nvPr/>
            </p:nvSpPr>
            <p:spPr>
              <a:xfrm>
                <a:off x="4798828" y="899919"/>
                <a:ext cx="568529" cy="36933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−40 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г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F231B78-DC35-437F-BF5F-57CBAB23B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828" y="899919"/>
                <a:ext cx="568529" cy="369332"/>
              </a:xfrm>
              <a:prstGeom prst="rect">
                <a:avLst/>
              </a:prstGeom>
              <a:blipFill>
                <a:blip r:embed="rId13"/>
                <a:stretch>
                  <a:fillRect r="-290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D4D1E1A-F9F7-4DA7-8299-7E062B0B60D8}"/>
                  </a:ext>
                </a:extLst>
              </p:cNvPr>
              <p:cNvSpPr txBox="1"/>
              <p:nvPr/>
            </p:nvSpPr>
            <p:spPr>
              <a:xfrm>
                <a:off x="3370078" y="908670"/>
                <a:ext cx="568529" cy="36933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D4D1E1A-F9F7-4DA7-8299-7E062B0B60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078" y="908670"/>
                <a:ext cx="568529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BF1A3B5-6A99-44CA-8EFE-1FDE4098E17A}"/>
                  </a:ext>
                </a:extLst>
              </p:cNvPr>
              <p:cNvSpPr txBox="1"/>
              <p:nvPr/>
            </p:nvSpPr>
            <p:spPr>
              <a:xfrm>
                <a:off x="1903228" y="908670"/>
                <a:ext cx="568529" cy="36933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BF1A3B5-6A99-44CA-8EFE-1FDE4098E1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228" y="908670"/>
                <a:ext cx="568529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06011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D196C3-DEF3-451B-AAC9-A0E4B569D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606" y="1082225"/>
            <a:ext cx="4442639" cy="44287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0BEC30-F961-4478-B5A2-E05C89BD1915}"/>
              </a:ext>
            </a:extLst>
          </p:cNvPr>
          <p:cNvSpPr txBox="1"/>
          <p:nvPr/>
        </p:nvSpPr>
        <p:spPr>
          <a:xfrm>
            <a:off x="3161298" y="3770672"/>
            <a:ext cx="322343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Script" panose="02000000000000000000" pitchFamily="2" charset="0"/>
                <a:cs typeface="Times New Roman" panose="02020603050405020304" pitchFamily="18" charset="0"/>
              </a:rPr>
              <a:t>Наша планета – в наших руках! Берегите её!</a:t>
            </a:r>
            <a:endParaRPr lang="en-US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d Script" panose="02000000000000000000" pitchFamily="2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Script" panose="02000000000000000000" pitchFamily="2" charset="0"/>
                <a:cs typeface="Times New Roman" panose="02020603050405020304" pitchFamily="18" charset="0"/>
              </a:rPr>
              <a:t>Не будьте легкомысленными, как Мара. </a:t>
            </a:r>
          </a:p>
          <a:p>
            <a:pPr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Script" panose="02000000000000000000" pitchFamily="2" charset="0"/>
                <a:cs typeface="Times New Roman" panose="02020603050405020304" pitchFamily="18" charset="0"/>
              </a:rPr>
              <a:t>Помните, что и оставленный мусор может принести много бед.</a:t>
            </a:r>
          </a:p>
          <a:p>
            <a:pPr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Script" panose="02000000000000000000" pitchFamily="2" charset="0"/>
                <a:cs typeface="Times New Roman" panose="02020603050405020304" pitchFamily="18" charset="0"/>
              </a:rPr>
              <a:t>А близким всегда стоит помочь. Вместе мы сила.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388FDD-BC5E-435C-8A44-AA3BF84E4217}"/>
              </a:ext>
            </a:extLst>
          </p:cNvPr>
          <p:cNvSpPr txBox="1"/>
          <p:nvPr/>
        </p:nvSpPr>
        <p:spPr>
          <a:xfrm>
            <a:off x="1102755" y="655992"/>
            <a:ext cx="411708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Script" panose="02000000000000000000" pitchFamily="2" charset="0"/>
                <a:cs typeface="Times New Roman" panose="02020603050405020304" pitchFamily="18" charset="0"/>
              </a:rPr>
              <a:t>Спасибо вам большое за ваше стремление дойти до конца, за все ваши старания овладеть математикой и научиться применять эти знания! </a:t>
            </a:r>
          </a:p>
          <a:p>
            <a:pPr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Script" panose="02000000000000000000" pitchFamily="2" charset="0"/>
                <a:cs typeface="Times New Roman" panose="02020603050405020304" pitchFamily="18" charset="0"/>
              </a:rPr>
              <a:t>Вы – наше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Script" panose="02000000000000000000" pitchFamily="2" charset="0"/>
                <a:cs typeface="Times New Roman" panose="02020603050405020304" pitchFamily="18" charset="0"/>
              </a:rPr>
              <a:t>будущее.</a:t>
            </a:r>
          </a:p>
        </p:txBody>
      </p:sp>
    </p:spTree>
    <p:extLst>
      <p:ext uri="{BB962C8B-B14F-4D97-AF65-F5344CB8AC3E}">
        <p14:creationId xmlns:p14="http://schemas.microsoft.com/office/powerpoint/2010/main" val="33642645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AE3C23-14E7-4AF6-915D-5DA1938A174B}"/>
              </a:ext>
            </a:extLst>
          </p:cNvPr>
          <p:cNvSpPr txBox="1"/>
          <p:nvPr/>
        </p:nvSpPr>
        <p:spPr>
          <a:xfrm>
            <a:off x="676657" y="612648"/>
            <a:ext cx="108813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данной работе проверяются следующие навыки и темы: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1 задание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Работа с многозначными числами. Нахождение времени пути по известному расстоянию и скорости. Перевод единиц измерения времени.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2 задание.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многозначными числами. Нахождение величины скорости по известному расстоянию и времени. Перевод единиц измерения скорости.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3 задание.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работа. Перевод величин измерения массы. Оценка результата.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4 задание.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Пространственная ориентация объекта. Зеркальная симметрия.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5 задание.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Азы криптографии и выполнения алгоритма.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6 задание.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условия, внимательность и переключаемость. Устный счёт.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7 задание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Шкала.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8 задание.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9 задание.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Единичный отрезок (измерение периметра).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10 задание.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Устный счёт. Перевод единиц измерения массы.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771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BA5EA4-9230-4276-97FD-1944D185E0D6}"/>
              </a:ext>
            </a:extLst>
          </p:cNvPr>
          <p:cNvSpPr txBox="1"/>
          <p:nvPr/>
        </p:nvSpPr>
        <p:spPr>
          <a:xfrm>
            <a:off x="779526" y="65270"/>
            <a:ext cx="37284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Примечания к некоторым заданиям. 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8C6D66-D896-4037-90DB-BBB932CD9B96}"/>
              </a:ext>
            </a:extLst>
          </p:cNvPr>
          <p:cNvSpPr txBox="1"/>
          <p:nvPr/>
        </p:nvSpPr>
        <p:spPr>
          <a:xfrm>
            <a:off x="469011" y="513248"/>
            <a:ext cx="107236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задание. Схематичная карта местности составлена по образцу топологической карты от экватора, гора Олимп, до южной территории планеты Марс,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Ноахис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Терра. </a:t>
            </a:r>
            <a:endParaRPr lang="ru-RU" dirty="0"/>
          </a:p>
        </p:txBody>
      </p:sp>
      <p:pic>
        <p:nvPicPr>
          <p:cNvPr id="1026" name="Picture 2">
            <a:hlinkClick r:id="rId2"/>
            <a:extLst>
              <a:ext uri="{FF2B5EF4-FFF2-40B4-BE49-F238E27FC236}">
                <a16:creationId xmlns:a16="http://schemas.microsoft.com/office/drawing/2014/main" id="{FA0284D0-DC1A-4F9B-8D60-766488F34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932" y="1247894"/>
            <a:ext cx="3413148" cy="176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8F9B14-77F3-409F-918F-A281CC12AC49}"/>
              </a:ext>
            </a:extLst>
          </p:cNvPr>
          <p:cNvSpPr txBox="1"/>
          <p:nvPr/>
        </p:nvSpPr>
        <p:spPr>
          <a:xfrm>
            <a:off x="469011" y="3083586"/>
            <a:ext cx="108878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задание. Составлено на основе рекомендуемой рецептуры для составления схожего образца грунта.  </a:t>
            </a:r>
            <a:endParaRPr lang="ru-RU" dirty="0"/>
          </a:p>
        </p:txBody>
      </p:sp>
      <p:pic>
        <p:nvPicPr>
          <p:cNvPr id="1028" name="Picture 4">
            <a:hlinkClick r:id="rId4"/>
            <a:extLst>
              <a:ext uri="{FF2B5EF4-FFF2-40B4-BE49-F238E27FC236}">
                <a16:creationId xmlns:a16="http://schemas.microsoft.com/office/drawing/2014/main" id="{B825CC0C-79ED-4845-BBE1-5D4B7FA5B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808" y="3708503"/>
            <a:ext cx="3129560" cy="281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4169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35059C-A706-471D-AC5F-80D3B4C2866C}"/>
              </a:ext>
            </a:extLst>
          </p:cNvPr>
          <p:cNvSpPr txBox="1"/>
          <p:nvPr/>
        </p:nvSpPr>
        <p:spPr>
          <a:xfrm>
            <a:off x="7851284" y="4458929"/>
            <a:ext cx="322343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Script" panose="02000000000000000000" pitchFamily="2" charset="0"/>
                <a:cs typeface="Times New Roman" panose="02020603050405020304" pitchFamily="18" charset="0"/>
              </a:rPr>
              <a:t>На эту презентацию-игру было потрачено много сил. Задачи старательно подбирались и проверялись. Надеемся, что она вас порадовала. Труд приближает к целям.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E7CC54B-BE09-4D2D-8195-30531A84ED0A}"/>
              </a:ext>
            </a:extLst>
          </p:cNvPr>
          <p:cNvSpPr/>
          <p:nvPr/>
        </p:nvSpPr>
        <p:spPr>
          <a:xfrm>
            <a:off x="5070013" y="1877962"/>
            <a:ext cx="2051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Конец</a:t>
            </a:r>
          </a:p>
        </p:txBody>
      </p:sp>
    </p:spTree>
    <p:extLst>
      <p:ext uri="{BB962C8B-B14F-4D97-AF65-F5344CB8AC3E}">
        <p14:creationId xmlns:p14="http://schemas.microsoft.com/office/powerpoint/2010/main" val="1656716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D8F1AD-3216-4D88-8BEF-004604EAC3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2" b="7702"/>
          <a:stretch/>
        </p:blipFill>
        <p:spPr>
          <a:xfrm>
            <a:off x="0" y="-18000"/>
            <a:ext cx="12192000" cy="6876000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14000"/>
              </a:srgbClr>
            </a:outerShdw>
            <a:reflection endPos="0" dist="50800" dir="5400000" sy="-100000" algn="bl" rotWithShape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98E3F7-D1F6-48F7-A760-8DF64C95852C}"/>
              </a:ext>
            </a:extLst>
          </p:cNvPr>
          <p:cNvSpPr txBox="1"/>
          <p:nvPr/>
        </p:nvSpPr>
        <p:spPr>
          <a:xfrm>
            <a:off x="634180" y="615718"/>
            <a:ext cx="6164826" cy="2152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Уже известно, что некоторые «следы», оставленные Марой ведут к Марсу. От Земли до Марса 63 млн. км.*  Ракету-носитель Ангара уже успели усовершенствовать и теперь она может развивать скорость 12 км/с. Какое время необходимо смельчакам для того, чтобы добраться от Земли до Марса на данной ракете-носителе  (посчитай и выбери верный ответ)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35F433-6608-4F11-A0CB-3D3510F31B46}"/>
              </a:ext>
            </a:extLst>
          </p:cNvPr>
          <p:cNvSpPr txBox="1"/>
          <p:nvPr/>
        </p:nvSpPr>
        <p:spPr>
          <a:xfrm>
            <a:off x="7148052" y="3765755"/>
            <a:ext cx="1658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более 60 дней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D6CBA80-7D15-4601-A613-3D10222C21C6}"/>
                  </a:ext>
                </a:extLst>
              </p:cNvPr>
              <p:cNvSpPr txBox="1"/>
              <p:nvPr/>
            </p:nvSpPr>
            <p:spPr>
              <a:xfrm>
                <a:off x="7148052" y="4252452"/>
                <a:ext cx="17043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≈</m:t>
                      </m:r>
                      <m:r>
                        <a:rPr lang="ru-RU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1458 минут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D6CBA80-7D15-4601-A613-3D10222C21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8052" y="4252452"/>
                <a:ext cx="1704313" cy="369332"/>
              </a:xfrm>
              <a:prstGeom prst="rect">
                <a:avLst/>
              </a:prstGeom>
              <a:blipFill>
                <a:blip r:embed="rId6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A772C10D-E014-4F17-8134-5A05ADBA1FE7}"/>
              </a:ext>
            </a:extLst>
          </p:cNvPr>
          <p:cNvSpPr txBox="1"/>
          <p:nvPr/>
        </p:nvSpPr>
        <p:spPr>
          <a:xfrm>
            <a:off x="7288795" y="4739149"/>
            <a:ext cx="1376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5250 секунд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931899-7786-47E6-9C14-C3F185EA200B}"/>
              </a:ext>
            </a:extLst>
          </p:cNvPr>
          <p:cNvSpPr txBox="1"/>
          <p:nvPr/>
        </p:nvSpPr>
        <p:spPr>
          <a:xfrm>
            <a:off x="3117342" y="5628399"/>
            <a:ext cx="77274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*63 млн. км почти в 1572 раза длиннее экватора Земли. То есть, вам бы пришлось обогнуть Земной шар по экватору 1 572 раза, чтобы счётчик расстояния показал, что вы преодолели 63 млн. км.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3978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50FCC0-8258-4F42-9095-83296F953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2" b="7702"/>
          <a:stretch/>
        </p:blipFill>
        <p:spPr>
          <a:xfrm>
            <a:off x="0" y="-18000"/>
            <a:ext cx="12192000" cy="6876000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14000"/>
              </a:srgbClr>
            </a:outerShdw>
            <a:reflection endPos="0" dist="50800" dir="5400000" sy="-100000" algn="bl" rotWithShape="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922DAD4-FB35-43C2-B645-5FDBC4E5125D}"/>
                  </a:ext>
                </a:extLst>
              </p:cNvPr>
              <p:cNvSpPr txBox="1"/>
              <p:nvPr/>
            </p:nvSpPr>
            <p:spPr>
              <a:xfrm>
                <a:off x="408039" y="484946"/>
                <a:ext cx="6164826" cy="12631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Если </a:t>
                </a:r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ы получили отве</a:t>
                </a:r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т </a:t>
                </a:r>
                <a14:m>
                  <m:oMath xmlns:m="http://schemas.openxmlformats.org/officeDocument/2006/math">
                    <m:r>
                      <a:rPr lang="ru-R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ru-R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𝟏𝟒𝟓𝟖</m:t>
                    </m:r>
                    <m:r>
                      <a:rPr lang="ru-R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минут</m:t>
                    </m:r>
                  </m:oMath>
                </a14:m>
                <a:r>
                  <a:rPr lang="ru-RU" sz="1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,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то вы ошиблись в переводе единиц.</a:t>
                </a:r>
                <a:br>
                  <a:rPr lang="ru-RU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ru-RU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Если вы получили </a:t>
                </a:r>
                <a:r>
                  <a:rPr lang="ru-RU" sz="1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5 250 секунд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то вы забыли, что 1 млн = миллион = 1 000 000. </a:t>
                </a:r>
                <a:endParaRPr lang="ru-RU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922DAD4-FB35-43C2-B645-5FDBC4E51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039" y="484946"/>
                <a:ext cx="6164826" cy="1263166"/>
              </a:xfrm>
              <a:prstGeom prst="rect">
                <a:avLst/>
              </a:prstGeom>
              <a:blipFill>
                <a:blip r:embed="rId3"/>
                <a:stretch>
                  <a:fillRect l="-890" t="-2899" b="-67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60FA5DA-9EFF-4A9E-B61C-166EF2C281E6}"/>
              </a:ext>
            </a:extLst>
          </p:cNvPr>
          <p:cNvSpPr txBox="1"/>
          <p:nvPr/>
        </p:nvSpPr>
        <p:spPr>
          <a:xfrm>
            <a:off x="5275007" y="3517179"/>
            <a:ext cx="616482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нахождения времени, разделим путь на скорость.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 млн км : 12 км/с = 63 000 000 : 12 = 5 250 000 с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Выполним перевод единиц измерения времени.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5 250 000 с : 60 = 87 500 минут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87 500 минут : 60 = 1 458 ч  20 минут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1 458 ч 20 минут : 24 = 60 суток  18 часов 20 минут 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CFB42A-D86B-468D-AA00-32E2510309BA}"/>
              </a:ext>
            </a:extLst>
          </p:cNvPr>
          <p:cNvSpPr txBox="1"/>
          <p:nvPr/>
        </p:nvSpPr>
        <p:spPr>
          <a:xfrm>
            <a:off x="4124632" y="5867089"/>
            <a:ext cx="16075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Вернуться!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304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157372-1E00-4D4D-A3FC-70FF862374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2" b="7702"/>
          <a:stretch/>
        </p:blipFill>
        <p:spPr>
          <a:xfrm>
            <a:off x="0" y="-18000"/>
            <a:ext cx="12192000" cy="6876000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14000"/>
              </a:srgbClr>
            </a:outerShdw>
            <a:reflection endPos="0" dist="508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FBE432-36DE-4402-BD34-245889569243}"/>
              </a:ext>
            </a:extLst>
          </p:cNvPr>
          <p:cNvSpPr txBox="1"/>
          <p:nvPr/>
        </p:nvSpPr>
        <p:spPr>
          <a:xfrm>
            <a:off x="727587" y="560439"/>
            <a:ext cx="44940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>
                <a:latin typeface="Bad Scrip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Да, верно</a:t>
            </a:r>
            <a:r>
              <a:rPr lang="ru-RU" dirty="0">
                <a:latin typeface="Bad Scrip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! При такой скорости добраться до Марса можно приблизительно лишь за два месяца. Это явно не подходит нашим смельчакам. Им придётся воспользоваться помощью Дедушки М.! </a:t>
            </a:r>
            <a:endParaRPr lang="ru-RU" sz="1800" dirty="0">
              <a:effectLst/>
              <a:latin typeface="Bad Script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latin typeface="Bad Script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3453EC-C686-4749-AADA-01CC2FDDDA01}"/>
              </a:ext>
            </a:extLst>
          </p:cNvPr>
          <p:cNvSpPr txBox="1"/>
          <p:nvPr/>
        </p:nvSpPr>
        <p:spPr>
          <a:xfrm>
            <a:off x="5540477" y="4028457"/>
            <a:ext cx="616482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Дедушка М. попросил своего брата отдать смельчакам запасные волшебные сани, которые могут перемещаться с заданной скоростью. Какую скорость в км/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сут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(километров в сутки) необходимо установить, чтобы долететь ровно за 2 часа?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7398C2-AAF0-4D31-970F-BE983C359F9A}"/>
              </a:ext>
            </a:extLst>
          </p:cNvPr>
          <p:cNvSpPr txBox="1"/>
          <p:nvPr/>
        </p:nvSpPr>
        <p:spPr>
          <a:xfrm>
            <a:off x="8057535" y="5327108"/>
            <a:ext cx="19418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756 млн км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сут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DA332D-64D5-4B1F-A2D7-CE7509F247F6}"/>
              </a:ext>
            </a:extLst>
          </p:cNvPr>
          <p:cNvSpPr txBox="1"/>
          <p:nvPr/>
        </p:nvSpPr>
        <p:spPr>
          <a:xfrm>
            <a:off x="8057535" y="5741479"/>
            <a:ext cx="21286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1 890 млн км/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сут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006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A95F5A-7ADC-483F-A032-CBD6D9BEFD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2" b="7702"/>
          <a:stretch/>
        </p:blipFill>
        <p:spPr>
          <a:xfrm>
            <a:off x="0" y="0"/>
            <a:ext cx="12192000" cy="6876000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14000"/>
              </a:srgbClr>
            </a:outerShdw>
            <a:reflection endPos="0" dist="50800" dir="5400000" sy="-100000" algn="bl" rotWithShape="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710804B-B493-4F57-9C1F-A566A5E26939}"/>
                  </a:ext>
                </a:extLst>
              </p:cNvPr>
              <p:cNvSpPr txBox="1"/>
              <p:nvPr/>
            </p:nvSpPr>
            <p:spPr>
              <a:xfrm>
                <a:off x="1096296" y="1742457"/>
                <a:ext cx="6164826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Учитывая, что в сутках 24 часа, выполним перевод единиц измерения:</a:t>
                </a:r>
              </a:p>
              <a:p>
                <a14:m>
                  <m:oMath xmlns:m="http://schemas.openxmlformats.org/officeDocument/2006/math">
                    <m:r>
                      <a:rPr lang="ru-RU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31 500 000</m:t>
                    </m:r>
                    <m:r>
                      <a:rPr lang="ru-RU" b="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ru-RU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24 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756 млн км в сутки.</a:t>
                </a:r>
                <a:endParaRPr lang="ru-RU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710804B-B493-4F57-9C1F-A566A5E269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296" y="1742457"/>
                <a:ext cx="6164826" cy="923330"/>
              </a:xfrm>
              <a:prstGeom prst="rect">
                <a:avLst/>
              </a:prstGeom>
              <a:blipFill>
                <a:blip r:embed="rId3"/>
                <a:stretch>
                  <a:fillRect l="-890" t="-3974" b="-92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00612B26-27FC-41EA-AF10-78656F30E1CB}"/>
              </a:ext>
            </a:extLst>
          </p:cNvPr>
          <p:cNvSpPr txBox="1"/>
          <p:nvPr/>
        </p:nvSpPr>
        <p:spPr>
          <a:xfrm>
            <a:off x="1096296" y="928977"/>
            <a:ext cx="61648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нахождения скорости, разделим путь на время.</a:t>
            </a: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63 млн км : 2 ч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31 500 000 км/ч.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32B536-D31B-404E-91FA-6EB0C18CFAF2}"/>
              </a:ext>
            </a:extLst>
          </p:cNvPr>
          <p:cNvSpPr txBox="1"/>
          <p:nvPr/>
        </p:nvSpPr>
        <p:spPr>
          <a:xfrm>
            <a:off x="7703574" y="4331561"/>
            <a:ext cx="12929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Вернуться!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650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CC4DAF-BB0D-4B91-8450-8259655B34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2" b="7702"/>
          <a:stretch/>
        </p:blipFill>
        <p:spPr>
          <a:xfrm>
            <a:off x="0" y="-18000"/>
            <a:ext cx="12192000" cy="6876000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14000"/>
              </a:srgbClr>
            </a:outerShdw>
            <a:reflection endPos="0" dist="508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2CC5A4-5231-4F4E-B573-E62F17FDEFF1}"/>
              </a:ext>
            </a:extLst>
          </p:cNvPr>
          <p:cNvSpPr txBox="1"/>
          <p:nvPr/>
        </p:nvSpPr>
        <p:spPr>
          <a:xfrm>
            <a:off x="727587" y="560439"/>
            <a:ext cx="44940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u="sng" dirty="0">
                <a:latin typeface="Bad Scrip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Верно</a:t>
            </a:r>
            <a:r>
              <a:rPr lang="ru-RU" dirty="0">
                <a:latin typeface="Bad Scrip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установив показатели скорости, наши смельчаки уже запрыгнули в волшебные сани и несутся по следам Мары. Как вдруг в них попадает небольшой обломок космического мусора! Этот обломок продырявил бак с волшебным горючим. </a:t>
            </a:r>
            <a:endParaRPr lang="ru-RU" dirty="0">
              <a:latin typeface="Bad Script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F7D407-972B-4694-9074-3A5ECEDF4B41}"/>
              </a:ext>
            </a:extLst>
          </p:cNvPr>
          <p:cNvSpPr txBox="1"/>
          <p:nvPr/>
        </p:nvSpPr>
        <p:spPr>
          <a:xfrm>
            <a:off x="5451987" y="3429000"/>
            <a:ext cx="616482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Смогут ли наши спасатели достичь Марса? Если через отверстие вылетает по 300 граммов порошка в час, а волшебным образом восстанавливается лишь 120 граммов в час. При этом, бак перед отлетом был полностью заполнен 3 килограммами порошка, а на один час полёта достаточно 500 граммов.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0409E0-A6AA-4517-A744-EB8375CC6BD9}"/>
              </a:ext>
            </a:extLst>
          </p:cNvPr>
          <p:cNvSpPr txBox="1"/>
          <p:nvPr/>
        </p:nvSpPr>
        <p:spPr>
          <a:xfrm>
            <a:off x="7769942" y="5338845"/>
            <a:ext cx="15289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ДА!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AA1454-DD06-4058-9EE7-B094A9F18F1A}"/>
              </a:ext>
            </a:extLst>
          </p:cNvPr>
          <p:cNvSpPr txBox="1"/>
          <p:nvPr/>
        </p:nvSpPr>
        <p:spPr>
          <a:xfrm>
            <a:off x="7769942" y="5729090"/>
            <a:ext cx="15289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НЕТ!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363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BB708C-2F52-439C-9399-21A9C1FA10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2" b="7702"/>
          <a:stretch/>
        </p:blipFill>
        <p:spPr>
          <a:xfrm>
            <a:off x="0" y="22433"/>
            <a:ext cx="12192000" cy="6876000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14000"/>
              </a:srgbClr>
            </a:outerShdw>
            <a:reflection endPos="0" dist="50800" dir="5400000" sy="-100000" algn="bl" rotWithShape="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4857169-4FF5-469F-B120-4C2BD469A946}"/>
                  </a:ext>
                </a:extLst>
              </p:cNvPr>
              <p:cNvSpPr txBox="1"/>
              <p:nvPr/>
            </p:nvSpPr>
            <p:spPr>
              <a:xfrm>
                <a:off x="752168" y="503592"/>
                <a:ext cx="6164826" cy="2031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 каждый час сани расходуют на перемещение 500 граммов порошка, вылетает ещё 300 граммов. То есть за час количество порошка уменьшится на 800 граммов. Тогда за два часа израсходуется </a:t>
                </a:r>
                <a14:m>
                  <m:oMath xmlns:m="http://schemas.openxmlformats.org/officeDocument/2006/math">
                    <m:r>
                      <a:rPr lang="ru-RU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800⋅2=1600 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граммов. </a:t>
                </a:r>
              </a:p>
              <a:p>
                <a:pPr algn="just"/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Таким образом, даже если порошок не будет восстанавливаться смельчакам хватит 3 килограммов порошка, чтобы долететь до Марса! Ведь 3 кг = 3 000 гр.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4857169-4FF5-469F-B120-4C2BD469A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168" y="503592"/>
                <a:ext cx="6164826" cy="2031325"/>
              </a:xfrm>
              <a:prstGeom prst="rect">
                <a:avLst/>
              </a:prstGeom>
              <a:blipFill>
                <a:blip r:embed="rId3"/>
                <a:stretch>
                  <a:fillRect l="-791" t="-1802" r="-791" b="-39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2D04C3C4-DAB7-41E5-8BA9-CBCCE0EE8E67}"/>
              </a:ext>
            </a:extLst>
          </p:cNvPr>
          <p:cNvSpPr txBox="1"/>
          <p:nvPr/>
        </p:nvSpPr>
        <p:spPr>
          <a:xfrm>
            <a:off x="7575753" y="4494827"/>
            <a:ext cx="15977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Вернуться!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725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EE2F828-C0E1-4049-AC9B-3E1C671BC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3FBC47-6224-4223-8C4E-ED3609CF4AAC}"/>
              </a:ext>
            </a:extLst>
          </p:cNvPr>
          <p:cNvSpPr txBox="1"/>
          <p:nvPr/>
        </p:nvSpPr>
        <p:spPr>
          <a:xfrm>
            <a:off x="604683" y="380968"/>
            <a:ext cx="286089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Script" panose="02000000000000000000" pitchFamily="2" charset="0"/>
                <a:cs typeface="Times New Roman" panose="02020603050405020304" pitchFamily="18" charset="0"/>
              </a:rPr>
              <a:t>Добравшись наконец-то до Марса и совершив не очень мягкую посадку, ребята принялись заделывать отверстие в баке с топливом!  </a:t>
            </a: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6B6C4E5-89AC-4C51-A182-841355BFE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892" y="2010151"/>
            <a:ext cx="1867677" cy="186767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68166C5-E51E-4922-B0BC-2111C13C2497}"/>
              </a:ext>
            </a:extLst>
          </p:cNvPr>
          <p:cNvSpPr txBox="1"/>
          <p:nvPr/>
        </p:nvSpPr>
        <p:spPr>
          <a:xfrm>
            <a:off x="7678993" y="5446761"/>
            <a:ext cx="41000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Каждую повреждённую секцию саней необходимо заменить полностью. Какая фигура подойдёт для ремонта? </a:t>
            </a: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3F4A7E98-14CC-4F45-998C-2C38A471E600}"/>
              </a:ext>
            </a:extLst>
          </p:cNvPr>
          <p:cNvGrpSpPr/>
          <p:nvPr/>
        </p:nvGrpSpPr>
        <p:grpSpPr>
          <a:xfrm rot="10800000">
            <a:off x="7726814" y="2210229"/>
            <a:ext cx="1029097" cy="1207637"/>
            <a:chOff x="5678940" y="1544976"/>
            <a:chExt cx="2026260" cy="2377800"/>
          </a:xfrm>
        </p:grpSpPr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9C3CD25E-3D0F-4C17-BDF8-6FD39E416FCD}"/>
                </a:ext>
              </a:extLst>
            </p:cNvPr>
            <p:cNvSpPr/>
            <p:nvPr/>
          </p:nvSpPr>
          <p:spPr>
            <a:xfrm>
              <a:off x="7129272" y="1993392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35FC9DB7-F866-4474-800B-F69D9199FD72}"/>
                </a:ext>
              </a:extLst>
            </p:cNvPr>
            <p:cNvSpPr/>
            <p:nvPr/>
          </p:nvSpPr>
          <p:spPr>
            <a:xfrm>
              <a:off x="6644640" y="1993392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38DE209F-EFB5-42E4-89D1-4D6E135C0A0A}"/>
                </a:ext>
              </a:extLst>
            </p:cNvPr>
            <p:cNvSpPr/>
            <p:nvPr/>
          </p:nvSpPr>
          <p:spPr>
            <a:xfrm>
              <a:off x="6644640" y="2466864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16FD638D-6689-43D9-977D-0F64887FB57D}"/>
                </a:ext>
              </a:extLst>
            </p:cNvPr>
            <p:cNvSpPr/>
            <p:nvPr/>
          </p:nvSpPr>
          <p:spPr>
            <a:xfrm>
              <a:off x="7129272" y="2466864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E558DB54-C9CD-446B-92A1-90D5D118A00D}"/>
                </a:ext>
              </a:extLst>
            </p:cNvPr>
            <p:cNvSpPr/>
            <p:nvPr/>
          </p:nvSpPr>
          <p:spPr>
            <a:xfrm>
              <a:off x="6160008" y="2466864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D30C6990-B8AF-4DD6-8BC1-AB34F3E56F8A}"/>
                </a:ext>
              </a:extLst>
            </p:cNvPr>
            <p:cNvSpPr/>
            <p:nvPr/>
          </p:nvSpPr>
          <p:spPr>
            <a:xfrm>
              <a:off x="5678940" y="2466000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">
              <p14:nvContentPartPr>
                <p14:cNvPr id="42" name="Рукописный ввод 41">
                  <a:extLst>
                    <a:ext uri="{FF2B5EF4-FFF2-40B4-BE49-F238E27FC236}">
                      <a16:creationId xmlns:a16="http://schemas.microsoft.com/office/drawing/2014/main" id="{2D65B4D1-D5D5-42C3-8A19-0978CE4DB74A}"/>
                    </a:ext>
                  </a:extLst>
                </p14:cNvPr>
                <p14:cNvContentPartPr/>
                <p14:nvPr/>
              </p14:nvContentPartPr>
              <p14:xfrm>
                <a:off x="7701240" y="1544976"/>
                <a:ext cx="3960" cy="360"/>
              </p14:xfrm>
            </p:contentPart>
          </mc:Choice>
          <mc:Fallback xmlns="">
            <p:pic>
              <p:nvPicPr>
                <p:cNvPr id="42" name="Рукописный ввод 41">
                  <a:extLst>
                    <a:ext uri="{FF2B5EF4-FFF2-40B4-BE49-F238E27FC236}">
                      <a16:creationId xmlns:a16="http://schemas.microsoft.com/office/drawing/2014/main" id="{2D65B4D1-D5D5-42C3-8A19-0978CE4DB74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585740" y="1166976"/>
                  <a:ext cx="234300" cy="7560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88D5D6B4-97E1-494A-87BA-C9141FCCF6B2}"/>
                </a:ext>
              </a:extLst>
            </p:cNvPr>
            <p:cNvSpPr/>
            <p:nvPr/>
          </p:nvSpPr>
          <p:spPr>
            <a:xfrm>
              <a:off x="5678940" y="2954304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C1360632-8665-46C5-9710-B304B87DBA42}"/>
                </a:ext>
              </a:extLst>
            </p:cNvPr>
            <p:cNvSpPr/>
            <p:nvPr/>
          </p:nvSpPr>
          <p:spPr>
            <a:xfrm>
              <a:off x="6160008" y="2953512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4A33B033-9ED4-4F28-8A00-983980E4B9DC}"/>
                </a:ext>
              </a:extLst>
            </p:cNvPr>
            <p:cNvSpPr/>
            <p:nvPr/>
          </p:nvSpPr>
          <p:spPr>
            <a:xfrm>
              <a:off x="6644640" y="2950164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6C2D00C2-5F4D-45E1-A29E-F0FA2B2D97D6}"/>
                </a:ext>
              </a:extLst>
            </p:cNvPr>
            <p:cNvSpPr/>
            <p:nvPr/>
          </p:nvSpPr>
          <p:spPr>
            <a:xfrm>
              <a:off x="6646164" y="3438144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2F521D05-D6CB-4817-AA69-85D953AB8416}"/>
                </a:ext>
              </a:extLst>
            </p:cNvPr>
            <p:cNvSpPr/>
            <p:nvPr/>
          </p:nvSpPr>
          <p:spPr>
            <a:xfrm>
              <a:off x="7134852" y="3434796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AC6046C4-0700-4D8E-9228-6C1975B86D40}"/>
              </a:ext>
            </a:extLst>
          </p:cNvPr>
          <p:cNvGrpSpPr/>
          <p:nvPr/>
        </p:nvGrpSpPr>
        <p:grpSpPr>
          <a:xfrm>
            <a:off x="9178110" y="2208586"/>
            <a:ext cx="994550" cy="1167096"/>
            <a:chOff x="8098854" y="1825977"/>
            <a:chExt cx="2026260" cy="2377800"/>
          </a:xfrm>
        </p:grpSpPr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id="{B4015E22-31D6-4657-BDF0-B22A66CC8D02}"/>
                </a:ext>
              </a:extLst>
            </p:cNvPr>
            <p:cNvSpPr/>
            <p:nvPr/>
          </p:nvSpPr>
          <p:spPr>
            <a:xfrm rot="10800000">
              <a:off x="8190150" y="3270729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2153619B-12B0-4E7D-81A5-BCFC1EEC9E20}"/>
                </a:ext>
              </a:extLst>
            </p:cNvPr>
            <p:cNvSpPr/>
            <p:nvPr/>
          </p:nvSpPr>
          <p:spPr>
            <a:xfrm rot="10800000">
              <a:off x="8674782" y="3270729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id="{05F31AB2-2886-44EE-9851-4272275EAC4E}"/>
                </a:ext>
              </a:extLst>
            </p:cNvPr>
            <p:cNvSpPr/>
            <p:nvPr/>
          </p:nvSpPr>
          <p:spPr>
            <a:xfrm rot="10800000">
              <a:off x="8674782" y="2797257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id="{400EF34F-DE6B-472B-B1DE-EDC9E8C48434}"/>
                </a:ext>
              </a:extLst>
            </p:cNvPr>
            <p:cNvSpPr/>
            <p:nvPr/>
          </p:nvSpPr>
          <p:spPr>
            <a:xfrm rot="10800000">
              <a:off x="8190150" y="2797257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id="{A47CE1B0-9C07-487E-8F35-3A8665CD14D0}"/>
                </a:ext>
              </a:extLst>
            </p:cNvPr>
            <p:cNvSpPr/>
            <p:nvPr/>
          </p:nvSpPr>
          <p:spPr>
            <a:xfrm rot="10800000">
              <a:off x="9159414" y="2797257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 53">
              <a:extLst>
                <a:ext uri="{FF2B5EF4-FFF2-40B4-BE49-F238E27FC236}">
                  <a16:creationId xmlns:a16="http://schemas.microsoft.com/office/drawing/2014/main" id="{689DBB86-9FC6-4E46-BA5A-9927AECA51EA}"/>
                </a:ext>
              </a:extLst>
            </p:cNvPr>
            <p:cNvSpPr/>
            <p:nvPr/>
          </p:nvSpPr>
          <p:spPr>
            <a:xfrm rot="10800000">
              <a:off x="8188134" y="2313957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">
              <p14:nvContentPartPr>
                <p14:cNvPr id="55" name="Рукописный ввод 54">
                  <a:extLst>
                    <a:ext uri="{FF2B5EF4-FFF2-40B4-BE49-F238E27FC236}">
                      <a16:creationId xmlns:a16="http://schemas.microsoft.com/office/drawing/2014/main" id="{65445B82-503C-491A-B992-BC3D849C0F71}"/>
                    </a:ext>
                  </a:extLst>
                </p14:cNvPr>
                <p14:cNvContentPartPr/>
                <p14:nvPr/>
              </p14:nvContentPartPr>
              <p14:xfrm rot="10800000">
                <a:off x="8098854" y="4203417"/>
                <a:ext cx="3960" cy="360"/>
              </p14:xfrm>
            </p:contentPart>
          </mc:Choice>
          <mc:Fallback xmlns="">
            <p:pic>
              <p:nvPicPr>
                <p:cNvPr id="55" name="Рукописный ввод 54">
                  <a:extLst>
                    <a:ext uri="{FF2B5EF4-FFF2-40B4-BE49-F238E27FC236}">
                      <a16:creationId xmlns:a16="http://schemas.microsoft.com/office/drawing/2014/main" id="{65445B82-503C-491A-B992-BC3D849C0F7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 rot="10800000">
                  <a:off x="7983354" y="3825417"/>
                  <a:ext cx="234300" cy="7560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id="{80B7A91E-FEA7-4E5E-AA09-92C41C3DAD97}"/>
                </a:ext>
              </a:extLst>
            </p:cNvPr>
            <p:cNvSpPr/>
            <p:nvPr/>
          </p:nvSpPr>
          <p:spPr>
            <a:xfrm rot="10800000">
              <a:off x="9640482" y="2309817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id="{C417B0C3-CCD7-4DBF-B7C5-6408B94F0614}"/>
                </a:ext>
              </a:extLst>
            </p:cNvPr>
            <p:cNvSpPr/>
            <p:nvPr/>
          </p:nvSpPr>
          <p:spPr>
            <a:xfrm rot="10800000">
              <a:off x="9159414" y="2310609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id="{3AF1F641-E71A-4CAD-8585-EB3CCE632E94}"/>
                </a:ext>
              </a:extLst>
            </p:cNvPr>
            <p:cNvSpPr/>
            <p:nvPr/>
          </p:nvSpPr>
          <p:spPr>
            <a:xfrm rot="10800000">
              <a:off x="8674782" y="2313957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id="{91F02BCC-2A5B-48FC-96E2-9C1723F9AB6F}"/>
                </a:ext>
              </a:extLst>
            </p:cNvPr>
            <p:cNvSpPr/>
            <p:nvPr/>
          </p:nvSpPr>
          <p:spPr>
            <a:xfrm rot="10800000">
              <a:off x="8673258" y="1825977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59">
              <a:extLst>
                <a:ext uri="{FF2B5EF4-FFF2-40B4-BE49-F238E27FC236}">
                  <a16:creationId xmlns:a16="http://schemas.microsoft.com/office/drawing/2014/main" id="{DFF0CEAD-917F-4914-8C0B-A7A3BBBA52FF}"/>
                </a:ext>
              </a:extLst>
            </p:cNvPr>
            <p:cNvSpPr/>
            <p:nvPr/>
          </p:nvSpPr>
          <p:spPr>
            <a:xfrm rot="10800000">
              <a:off x="8193714" y="1829325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E8A0CECE-E64F-4641-970F-0324B04B034A}"/>
              </a:ext>
            </a:extLst>
          </p:cNvPr>
          <p:cNvGrpSpPr/>
          <p:nvPr/>
        </p:nvGrpSpPr>
        <p:grpSpPr>
          <a:xfrm rot="10800000" flipH="1">
            <a:off x="6346748" y="2202635"/>
            <a:ext cx="1026794" cy="1203239"/>
            <a:chOff x="5678940" y="1544976"/>
            <a:chExt cx="2026260" cy="2374452"/>
          </a:xfrm>
        </p:grpSpPr>
        <p:sp>
          <p:nvSpPr>
            <p:cNvPr id="63" name="Прямоугольник 62">
              <a:extLst>
                <a:ext uri="{FF2B5EF4-FFF2-40B4-BE49-F238E27FC236}">
                  <a16:creationId xmlns:a16="http://schemas.microsoft.com/office/drawing/2014/main" id="{C02FC94B-2814-411A-9CD3-4F82808A9614}"/>
                </a:ext>
              </a:extLst>
            </p:cNvPr>
            <p:cNvSpPr/>
            <p:nvPr/>
          </p:nvSpPr>
          <p:spPr>
            <a:xfrm>
              <a:off x="7129272" y="1993392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рямоугольник 63">
              <a:extLst>
                <a:ext uri="{FF2B5EF4-FFF2-40B4-BE49-F238E27FC236}">
                  <a16:creationId xmlns:a16="http://schemas.microsoft.com/office/drawing/2014/main" id="{11EFA5C4-4784-4BD8-A2D2-0D623DE5EC10}"/>
                </a:ext>
              </a:extLst>
            </p:cNvPr>
            <p:cNvSpPr/>
            <p:nvPr/>
          </p:nvSpPr>
          <p:spPr>
            <a:xfrm>
              <a:off x="6644640" y="1993392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рямоугольник 64">
              <a:extLst>
                <a:ext uri="{FF2B5EF4-FFF2-40B4-BE49-F238E27FC236}">
                  <a16:creationId xmlns:a16="http://schemas.microsoft.com/office/drawing/2014/main" id="{19D91410-F33F-4CE2-BDB5-E68A67A7BC70}"/>
                </a:ext>
              </a:extLst>
            </p:cNvPr>
            <p:cNvSpPr/>
            <p:nvPr/>
          </p:nvSpPr>
          <p:spPr>
            <a:xfrm>
              <a:off x="6644640" y="2466864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рямоугольник 65">
              <a:extLst>
                <a:ext uri="{FF2B5EF4-FFF2-40B4-BE49-F238E27FC236}">
                  <a16:creationId xmlns:a16="http://schemas.microsoft.com/office/drawing/2014/main" id="{C3405CB7-4D8A-4A0E-9C7E-CF843E599885}"/>
                </a:ext>
              </a:extLst>
            </p:cNvPr>
            <p:cNvSpPr/>
            <p:nvPr/>
          </p:nvSpPr>
          <p:spPr>
            <a:xfrm>
              <a:off x="7129272" y="2466864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Прямоугольник 66">
              <a:extLst>
                <a:ext uri="{FF2B5EF4-FFF2-40B4-BE49-F238E27FC236}">
                  <a16:creationId xmlns:a16="http://schemas.microsoft.com/office/drawing/2014/main" id="{F49354B1-F797-4FC4-9887-423B1636A310}"/>
                </a:ext>
              </a:extLst>
            </p:cNvPr>
            <p:cNvSpPr/>
            <p:nvPr/>
          </p:nvSpPr>
          <p:spPr>
            <a:xfrm>
              <a:off x="6160008" y="2466864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Прямоугольник 67">
              <a:extLst>
                <a:ext uri="{FF2B5EF4-FFF2-40B4-BE49-F238E27FC236}">
                  <a16:creationId xmlns:a16="http://schemas.microsoft.com/office/drawing/2014/main" id="{7F74AD54-70E1-4267-AD72-6C55363FA320}"/>
                </a:ext>
              </a:extLst>
            </p:cNvPr>
            <p:cNvSpPr/>
            <p:nvPr/>
          </p:nvSpPr>
          <p:spPr>
            <a:xfrm>
              <a:off x="5678940" y="2466000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">
              <p14:nvContentPartPr>
                <p14:cNvPr id="69" name="Рукописный ввод 68">
                  <a:extLst>
                    <a:ext uri="{FF2B5EF4-FFF2-40B4-BE49-F238E27FC236}">
                      <a16:creationId xmlns:a16="http://schemas.microsoft.com/office/drawing/2014/main" id="{776164D0-7FD6-4177-BF65-35A6B50EC763}"/>
                    </a:ext>
                  </a:extLst>
                </p14:cNvPr>
                <p14:cNvContentPartPr/>
                <p14:nvPr/>
              </p14:nvContentPartPr>
              <p14:xfrm>
                <a:off x="7701240" y="1544976"/>
                <a:ext cx="3960" cy="360"/>
              </p14:xfrm>
            </p:contentPart>
          </mc:Choice>
          <mc:Fallback xmlns="">
            <p:pic>
              <p:nvPicPr>
                <p:cNvPr id="69" name="Рукописный ввод 68">
                  <a:extLst>
                    <a:ext uri="{FF2B5EF4-FFF2-40B4-BE49-F238E27FC236}">
                      <a16:creationId xmlns:a16="http://schemas.microsoft.com/office/drawing/2014/main" id="{776164D0-7FD6-4177-BF65-35A6B50EC76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585740" y="1166976"/>
                  <a:ext cx="234300" cy="7560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70" name="Прямоугольник 69">
              <a:extLst>
                <a:ext uri="{FF2B5EF4-FFF2-40B4-BE49-F238E27FC236}">
                  <a16:creationId xmlns:a16="http://schemas.microsoft.com/office/drawing/2014/main" id="{93241E12-6F4B-4B1F-9FA1-53CEEAB561EF}"/>
                </a:ext>
              </a:extLst>
            </p:cNvPr>
            <p:cNvSpPr/>
            <p:nvPr/>
          </p:nvSpPr>
          <p:spPr>
            <a:xfrm>
              <a:off x="5678940" y="2954304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рямоугольник 70">
              <a:extLst>
                <a:ext uri="{FF2B5EF4-FFF2-40B4-BE49-F238E27FC236}">
                  <a16:creationId xmlns:a16="http://schemas.microsoft.com/office/drawing/2014/main" id="{8158567A-61B5-4D5E-AA87-E6B59B38755C}"/>
                </a:ext>
              </a:extLst>
            </p:cNvPr>
            <p:cNvSpPr/>
            <p:nvPr/>
          </p:nvSpPr>
          <p:spPr>
            <a:xfrm>
              <a:off x="6160008" y="2953512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рямоугольник 71">
              <a:extLst>
                <a:ext uri="{FF2B5EF4-FFF2-40B4-BE49-F238E27FC236}">
                  <a16:creationId xmlns:a16="http://schemas.microsoft.com/office/drawing/2014/main" id="{1872F642-BF0F-44F8-A7C2-C958051D79EB}"/>
                </a:ext>
              </a:extLst>
            </p:cNvPr>
            <p:cNvSpPr/>
            <p:nvPr/>
          </p:nvSpPr>
          <p:spPr>
            <a:xfrm>
              <a:off x="6644640" y="2950164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>
              <a:extLst>
                <a:ext uri="{FF2B5EF4-FFF2-40B4-BE49-F238E27FC236}">
                  <a16:creationId xmlns:a16="http://schemas.microsoft.com/office/drawing/2014/main" id="{EF6092B8-4183-42A0-9301-87970D9F1A6E}"/>
                </a:ext>
              </a:extLst>
            </p:cNvPr>
            <p:cNvSpPr/>
            <p:nvPr/>
          </p:nvSpPr>
          <p:spPr>
            <a:xfrm>
              <a:off x="6646164" y="3428965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4" name="Прямоугольник 73">
              <a:extLst>
                <a:ext uri="{FF2B5EF4-FFF2-40B4-BE49-F238E27FC236}">
                  <a16:creationId xmlns:a16="http://schemas.microsoft.com/office/drawing/2014/main" id="{8E072A00-77D6-4789-BBEB-FF08FDF567AB}"/>
                </a:ext>
              </a:extLst>
            </p:cNvPr>
            <p:cNvSpPr/>
            <p:nvPr/>
          </p:nvSpPr>
          <p:spPr>
            <a:xfrm>
              <a:off x="7134852" y="3434796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4A9D0D28-53A2-44EA-8173-5AB4AC65FFFA}"/>
              </a:ext>
            </a:extLst>
          </p:cNvPr>
          <p:cNvGrpSpPr/>
          <p:nvPr/>
        </p:nvGrpSpPr>
        <p:grpSpPr>
          <a:xfrm rot="5400000">
            <a:off x="10568728" y="2104189"/>
            <a:ext cx="999255" cy="1172618"/>
            <a:chOff x="5678940" y="1544976"/>
            <a:chExt cx="2026260" cy="2377800"/>
          </a:xfrm>
        </p:grpSpPr>
        <p:sp>
          <p:nvSpPr>
            <p:cNvPr id="76" name="Прямоугольник 75">
              <a:extLst>
                <a:ext uri="{FF2B5EF4-FFF2-40B4-BE49-F238E27FC236}">
                  <a16:creationId xmlns:a16="http://schemas.microsoft.com/office/drawing/2014/main" id="{65F17DC8-6328-4DFA-B907-F358FE9604F0}"/>
                </a:ext>
              </a:extLst>
            </p:cNvPr>
            <p:cNvSpPr/>
            <p:nvPr/>
          </p:nvSpPr>
          <p:spPr>
            <a:xfrm>
              <a:off x="7129272" y="1993392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Прямоугольник 76">
              <a:extLst>
                <a:ext uri="{FF2B5EF4-FFF2-40B4-BE49-F238E27FC236}">
                  <a16:creationId xmlns:a16="http://schemas.microsoft.com/office/drawing/2014/main" id="{30E62966-15A9-46A9-8E86-2DB192831F97}"/>
                </a:ext>
              </a:extLst>
            </p:cNvPr>
            <p:cNvSpPr/>
            <p:nvPr/>
          </p:nvSpPr>
          <p:spPr>
            <a:xfrm>
              <a:off x="6644640" y="1993392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Прямоугольник 77">
              <a:extLst>
                <a:ext uri="{FF2B5EF4-FFF2-40B4-BE49-F238E27FC236}">
                  <a16:creationId xmlns:a16="http://schemas.microsoft.com/office/drawing/2014/main" id="{64F23CEC-7AFF-4C29-A274-4EC409B950D5}"/>
                </a:ext>
              </a:extLst>
            </p:cNvPr>
            <p:cNvSpPr/>
            <p:nvPr/>
          </p:nvSpPr>
          <p:spPr>
            <a:xfrm>
              <a:off x="6644640" y="2466864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Прямоугольник 78">
              <a:extLst>
                <a:ext uri="{FF2B5EF4-FFF2-40B4-BE49-F238E27FC236}">
                  <a16:creationId xmlns:a16="http://schemas.microsoft.com/office/drawing/2014/main" id="{A2467F53-C10C-49CF-82F7-7502383365F3}"/>
                </a:ext>
              </a:extLst>
            </p:cNvPr>
            <p:cNvSpPr/>
            <p:nvPr/>
          </p:nvSpPr>
          <p:spPr>
            <a:xfrm>
              <a:off x="7129272" y="2466864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Прямоугольник 79">
              <a:extLst>
                <a:ext uri="{FF2B5EF4-FFF2-40B4-BE49-F238E27FC236}">
                  <a16:creationId xmlns:a16="http://schemas.microsoft.com/office/drawing/2014/main" id="{9BEF7596-BB90-4A84-9223-D9CE9CE4DDA1}"/>
                </a:ext>
              </a:extLst>
            </p:cNvPr>
            <p:cNvSpPr/>
            <p:nvPr/>
          </p:nvSpPr>
          <p:spPr>
            <a:xfrm>
              <a:off x="5678940" y="2466000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">
              <p14:nvContentPartPr>
                <p14:cNvPr id="81" name="Рукописный ввод 80">
                  <a:extLst>
                    <a:ext uri="{FF2B5EF4-FFF2-40B4-BE49-F238E27FC236}">
                      <a16:creationId xmlns:a16="http://schemas.microsoft.com/office/drawing/2014/main" id="{06615FE4-FEA6-4115-85C4-9C2D3043E8BF}"/>
                    </a:ext>
                  </a:extLst>
                </p14:cNvPr>
                <p14:cNvContentPartPr/>
                <p14:nvPr/>
              </p14:nvContentPartPr>
              <p14:xfrm>
                <a:off x="7701240" y="1544976"/>
                <a:ext cx="3960" cy="360"/>
              </p14:xfrm>
            </p:contentPart>
          </mc:Choice>
          <mc:Fallback xmlns="">
            <p:pic>
              <p:nvPicPr>
                <p:cNvPr id="81" name="Рукописный ввод 80">
                  <a:extLst>
                    <a:ext uri="{FF2B5EF4-FFF2-40B4-BE49-F238E27FC236}">
                      <a16:creationId xmlns:a16="http://schemas.microsoft.com/office/drawing/2014/main" id="{06615FE4-FEA6-4115-85C4-9C2D3043E8B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585740" y="1166976"/>
                  <a:ext cx="234300" cy="7560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82" name="Прямоугольник 81">
              <a:extLst>
                <a:ext uri="{FF2B5EF4-FFF2-40B4-BE49-F238E27FC236}">
                  <a16:creationId xmlns:a16="http://schemas.microsoft.com/office/drawing/2014/main" id="{B8B9187A-00BE-4C60-AC3C-F74990B1B174}"/>
                </a:ext>
              </a:extLst>
            </p:cNvPr>
            <p:cNvSpPr/>
            <p:nvPr/>
          </p:nvSpPr>
          <p:spPr>
            <a:xfrm>
              <a:off x="5678940" y="2954304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Прямоугольник 82">
              <a:extLst>
                <a:ext uri="{FF2B5EF4-FFF2-40B4-BE49-F238E27FC236}">
                  <a16:creationId xmlns:a16="http://schemas.microsoft.com/office/drawing/2014/main" id="{FA848040-FA88-43C5-8177-426DC8C0CF09}"/>
                </a:ext>
              </a:extLst>
            </p:cNvPr>
            <p:cNvSpPr/>
            <p:nvPr/>
          </p:nvSpPr>
          <p:spPr>
            <a:xfrm>
              <a:off x="6160008" y="2953512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Прямоугольник 83">
              <a:extLst>
                <a:ext uri="{FF2B5EF4-FFF2-40B4-BE49-F238E27FC236}">
                  <a16:creationId xmlns:a16="http://schemas.microsoft.com/office/drawing/2014/main" id="{32FECF07-1113-4019-8D30-FDED6B23C1A9}"/>
                </a:ext>
              </a:extLst>
            </p:cNvPr>
            <p:cNvSpPr/>
            <p:nvPr/>
          </p:nvSpPr>
          <p:spPr>
            <a:xfrm>
              <a:off x="6644640" y="2950164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Прямоугольник 84">
              <a:extLst>
                <a:ext uri="{FF2B5EF4-FFF2-40B4-BE49-F238E27FC236}">
                  <a16:creationId xmlns:a16="http://schemas.microsoft.com/office/drawing/2014/main" id="{5BD77002-E434-4085-931B-202954A0563A}"/>
                </a:ext>
              </a:extLst>
            </p:cNvPr>
            <p:cNvSpPr/>
            <p:nvPr/>
          </p:nvSpPr>
          <p:spPr>
            <a:xfrm>
              <a:off x="6646164" y="3438144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6" name="Прямоугольник 85">
              <a:extLst>
                <a:ext uri="{FF2B5EF4-FFF2-40B4-BE49-F238E27FC236}">
                  <a16:creationId xmlns:a16="http://schemas.microsoft.com/office/drawing/2014/main" id="{12AECB26-0AD3-4061-A8D8-F276B75B2CC6}"/>
                </a:ext>
              </a:extLst>
            </p:cNvPr>
            <p:cNvSpPr/>
            <p:nvPr/>
          </p:nvSpPr>
          <p:spPr>
            <a:xfrm>
              <a:off x="7134852" y="3434796"/>
              <a:ext cx="484632" cy="4846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49ED10E1-4E7E-4472-B26E-F45319843F24}"/>
              </a:ext>
            </a:extLst>
          </p:cNvPr>
          <p:cNvSpPr txBox="1"/>
          <p:nvPr/>
        </p:nvSpPr>
        <p:spPr>
          <a:xfrm>
            <a:off x="6666775" y="3183559"/>
            <a:ext cx="3458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3" action="ppaction://hlinksldjump"/>
              </a:rPr>
              <a:t>А</a:t>
            </a:r>
            <a:endParaRPr lang="ru-RU" sz="3600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95EF6E5-4599-4E72-BA99-B2719CC34605}"/>
              </a:ext>
            </a:extLst>
          </p:cNvPr>
          <p:cNvSpPr txBox="1"/>
          <p:nvPr/>
        </p:nvSpPr>
        <p:spPr>
          <a:xfrm>
            <a:off x="7914780" y="3199928"/>
            <a:ext cx="3458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4" action="ppaction://hlinksldjump"/>
              </a:rPr>
              <a:t>Б</a:t>
            </a:r>
            <a:endParaRPr lang="ru-RU" sz="36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3F71058-734A-47A0-8520-AE80EF15FBB0}"/>
              </a:ext>
            </a:extLst>
          </p:cNvPr>
          <p:cNvSpPr txBox="1"/>
          <p:nvPr/>
        </p:nvSpPr>
        <p:spPr>
          <a:xfrm>
            <a:off x="9221931" y="3207134"/>
            <a:ext cx="3458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3" action="ppaction://hlinksldjump"/>
              </a:rPr>
              <a:t>В</a:t>
            </a:r>
            <a:endParaRPr lang="ru-RU" sz="3600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1B555B2-A2B7-41A4-BCC8-1B7EE0DC7FD0}"/>
              </a:ext>
            </a:extLst>
          </p:cNvPr>
          <p:cNvSpPr txBox="1"/>
          <p:nvPr/>
        </p:nvSpPr>
        <p:spPr>
          <a:xfrm>
            <a:off x="10616251" y="3199927"/>
            <a:ext cx="3458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3" action="ppaction://hlinksldjump"/>
              </a:rPr>
              <a:t>Г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6301702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</TotalTime>
  <Words>1711</Words>
  <Application>Microsoft Office PowerPoint</Application>
  <PresentationFormat>Широкоэкранный</PresentationFormat>
  <Paragraphs>144</Paragraphs>
  <Slides>26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Bad Script</vt:lpstr>
      <vt:lpstr>Calibri</vt:lpstr>
      <vt:lpstr>Calibri Light</vt:lpstr>
      <vt:lpstr>Cambria Math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 Александра</dc:creator>
  <cp:lastModifiedBy>Александра Александра</cp:lastModifiedBy>
  <cp:revision>54</cp:revision>
  <dcterms:created xsi:type="dcterms:W3CDTF">2020-11-06T07:03:42Z</dcterms:created>
  <dcterms:modified xsi:type="dcterms:W3CDTF">2020-11-10T14:02:32Z</dcterms:modified>
</cp:coreProperties>
</file>