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60" r:id="rId4"/>
    <p:sldId id="275" r:id="rId5"/>
    <p:sldId id="262" r:id="rId6"/>
    <p:sldId id="263" r:id="rId7"/>
    <p:sldId id="276" r:id="rId8"/>
    <p:sldId id="277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22655-3E34-4A85-A9FA-00F54968DA7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A6BC-9FB4-4363-9A46-0D381E14C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98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8A6BC-9FB4-4363-9A46-0D381E14C4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74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864096"/>
          </a:xfrm>
        </p:spPr>
        <p:txBody>
          <a:bodyPr/>
          <a:lstStyle/>
          <a:p>
            <a:r>
              <a:rPr lang="en-US" dirty="0" smtClean="0"/>
              <a:t>Remembrance Day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886200"/>
            <a:ext cx="5472608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Users\Mara\Desktop\Remembrance Day\JtkMmiR0U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005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8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British commemorate</a:t>
            </a:r>
            <a:br>
              <a:rPr lang="en-US" dirty="0" smtClean="0"/>
            </a:br>
            <a:r>
              <a:rPr lang="en-US" dirty="0" smtClean="0"/>
              <a:t>Remembrance Day</a:t>
            </a:r>
            <a:endParaRPr lang="ru-RU" dirty="0"/>
          </a:p>
        </p:txBody>
      </p:sp>
      <p:pic>
        <p:nvPicPr>
          <p:cNvPr id="9218" name="Picture 2" descr="C:\Users\Mara\Desktop\Remembrance Day\kelly-collegekelly-college-remembrance-13-11-11-2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7" y="1916832"/>
            <a:ext cx="4623121" cy="48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ara\Desktop\Remembrance Day\1087444_95385-700x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228976" cy="48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7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3034680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Mara\Desktop\Remembrance Day\b9f12720-6127-11e1-a4b2-6c626dd285df_b9f12724-6127-11e1-a4b2-6c626dd285df.resiz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51" y="1700808"/>
            <a:ext cx="43204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a\Desktop\Remembrance Day\743c9687fc600db4c1c7ffe92fb88e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631" y="1941326"/>
            <a:ext cx="47160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7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Thank you      for  your attention!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Day to Remember War Veterans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World War II, </a:t>
            </a:r>
          </a:p>
          <a:p>
            <a:pPr marL="0" indent="0">
              <a:buNone/>
            </a:pPr>
            <a:r>
              <a:rPr lang="en-US" dirty="0" smtClean="0"/>
              <a:t>the name of the holiday</a:t>
            </a:r>
          </a:p>
          <a:p>
            <a:pPr marL="0" indent="0">
              <a:buNone/>
            </a:pPr>
            <a:r>
              <a:rPr lang="en-US" dirty="0" smtClean="0"/>
              <a:t> was changed to:</a:t>
            </a:r>
          </a:p>
          <a:p>
            <a:pPr marL="0" indent="0">
              <a:buNone/>
            </a:pPr>
            <a:r>
              <a:rPr lang="en-US" b="1" i="1" dirty="0" smtClean="0"/>
              <a:t>Veterans Day </a:t>
            </a:r>
          </a:p>
          <a:p>
            <a:pPr marL="0" indent="0">
              <a:buNone/>
            </a:pPr>
            <a:r>
              <a:rPr lang="en-US" dirty="0" smtClean="0"/>
              <a:t>in the USA;</a:t>
            </a:r>
          </a:p>
          <a:p>
            <a:pPr marL="0" indent="0">
              <a:buNone/>
            </a:pPr>
            <a:r>
              <a:rPr lang="en-US" b="1" i="1" dirty="0" smtClean="0"/>
              <a:t>Remembrance Day </a:t>
            </a:r>
          </a:p>
          <a:p>
            <a:pPr marL="0" indent="0">
              <a:buNone/>
            </a:pPr>
            <a:r>
              <a:rPr lang="en-US" dirty="0" smtClean="0"/>
              <a:t>in Britain and countries of the British Commonwealth of Nations</a:t>
            </a:r>
            <a:endParaRPr lang="ru-RU" dirty="0"/>
          </a:p>
        </p:txBody>
      </p:sp>
      <p:pic>
        <p:nvPicPr>
          <p:cNvPr id="6147" name="Picture 3" descr="C:\Users\Mara\Desktop\Remembrance Day\doctor.pp.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1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happens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196752"/>
            <a:ext cx="9217024" cy="5544616"/>
          </a:xfrm>
        </p:spPr>
        <p:txBody>
          <a:bodyPr/>
          <a:lstStyle/>
          <a:p>
            <a:r>
              <a:rPr lang="en-US" dirty="0" smtClean="0"/>
              <a:t>The 11a.m.ceremony takes place at the Cenotaph, in London</a:t>
            </a:r>
            <a:endParaRPr lang="ru-RU" dirty="0"/>
          </a:p>
        </p:txBody>
      </p:sp>
      <p:pic>
        <p:nvPicPr>
          <p:cNvPr id="2050" name="Picture 2" descr="C:\Users\Mara\Desktop\Remembrance Day\220px-Cenotaph_Lon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a\Desktop\Remembrance Day\article-1233188-077AB75E000005DC-84_634x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76872"/>
            <a:ext cx="403244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75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Paying Tribute</a:t>
            </a:r>
            <a:br>
              <a:rPr lang="en-US" dirty="0" smtClean="0"/>
            </a:br>
            <a:r>
              <a:rPr lang="en-US" sz="2700" dirty="0" smtClean="0"/>
              <a:t>The Queen, the Duke of Edinburg, the Duke of Cambridge</a:t>
            </a:r>
            <a:endParaRPr lang="ru-RU" sz="2700" dirty="0"/>
          </a:p>
        </p:txBody>
      </p:sp>
      <p:pic>
        <p:nvPicPr>
          <p:cNvPr id="1026" name="Picture 2" descr="C:\Users\Mara\Desktop\article-2231292-15F83689000005DC-137_964x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06261" y="1646238"/>
            <a:ext cx="653147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6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Royal Family on</a:t>
            </a:r>
            <a:br>
              <a:rPr lang="en-US" dirty="0" smtClean="0"/>
            </a:br>
            <a:r>
              <a:rPr lang="en-US" dirty="0" smtClean="0"/>
              <a:t> Remembrance Day</a:t>
            </a:r>
            <a:endParaRPr lang="ru-RU" dirty="0"/>
          </a:p>
        </p:txBody>
      </p:sp>
      <p:pic>
        <p:nvPicPr>
          <p:cNvPr id="7170" name="Picture 2" descr="C:\Users\Mara\Desktop\Remembrance Day\article-2060884-0EC86C2F00000578-283_472x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49" y="1675866"/>
            <a:ext cx="44021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ra\Desktop\Remembrance Day\remembrancepoppy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779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9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Royal Family on</a:t>
            </a:r>
            <a:br>
              <a:rPr lang="en-US" dirty="0" smtClean="0"/>
            </a:br>
            <a:r>
              <a:rPr lang="en-US" dirty="0" smtClean="0"/>
              <a:t> Remembrance Day </a:t>
            </a:r>
            <a:endParaRPr lang="ru-RU" dirty="0"/>
          </a:p>
        </p:txBody>
      </p:sp>
      <p:pic>
        <p:nvPicPr>
          <p:cNvPr id="8194" name="Picture 2" descr="C:\Users\Mara\Desktop\Remembrance Day\prince_william_turns_30_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7" y="2204864"/>
            <a:ext cx="4695069" cy="43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ra\Desktop\Remembrance Day\c-duquesa-catherine--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9604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9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Leaders</a:t>
            </a:r>
            <a:br>
              <a:rPr lang="en-US" dirty="0" smtClean="0"/>
            </a:br>
            <a:r>
              <a:rPr lang="en-US" sz="2700" dirty="0" smtClean="0"/>
              <a:t>Prime Minister David Cameron, </a:t>
            </a:r>
            <a:br>
              <a:rPr lang="en-US" sz="2700" dirty="0" smtClean="0"/>
            </a:br>
            <a:r>
              <a:rPr lang="en-US" sz="2700" dirty="0" smtClean="0"/>
              <a:t>Deputy Prime </a:t>
            </a:r>
            <a:r>
              <a:rPr lang="en-US" sz="2700" dirty="0"/>
              <a:t>M</a:t>
            </a:r>
            <a:r>
              <a:rPr lang="en-US" sz="2700" dirty="0" smtClean="0"/>
              <a:t>inister Nick Clegg</a:t>
            </a:r>
            <a:r>
              <a:rPr lang="en-US" dirty="0"/>
              <a:t> </a:t>
            </a:r>
            <a:r>
              <a:rPr lang="en-US" sz="2700" dirty="0" smtClean="0"/>
              <a:t>hold wreaths</a:t>
            </a:r>
            <a:endParaRPr lang="ru-RU" sz="2700" dirty="0"/>
          </a:p>
        </p:txBody>
      </p:sp>
      <p:pic>
        <p:nvPicPr>
          <p:cNvPr id="2050" name="Picture 2" descr="C:\Users\Mara\Desktop\article-2231292-15F8384C000005DC-49_964x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8063" y="1646238"/>
            <a:ext cx="758787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3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Watching on</a:t>
            </a:r>
            <a:br>
              <a:rPr lang="en-US" dirty="0" smtClean="0"/>
            </a:br>
            <a:r>
              <a:rPr lang="en-US" sz="2700" dirty="0" smtClean="0"/>
              <a:t>Thousands of people gathered in central London to commemorate the sacrifices of the Armed Force</a:t>
            </a:r>
            <a:endParaRPr lang="ru-RU" sz="2700" dirty="0"/>
          </a:p>
        </p:txBody>
      </p:sp>
      <p:pic>
        <p:nvPicPr>
          <p:cNvPr id="3074" name="Picture 2" descr="C:\Users\Mara\Desktop\article-2231292-15F815F5000005DC-922_964x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63385" y="1646238"/>
            <a:ext cx="681723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25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Memorials on the fields of Remembrance outside London’s Westminster Abbey</a:t>
            </a:r>
            <a:endParaRPr lang="ru-RU" dirty="0"/>
          </a:p>
        </p:txBody>
      </p:sp>
      <p:pic>
        <p:nvPicPr>
          <p:cNvPr id="1026" name="Picture 2" descr="C:\Users\Mara\Desktop\Remembrance Day\011_1640596_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62612" y="1646238"/>
            <a:ext cx="681877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2910"/>
            <a:ext cx="36724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86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338</TotalTime>
  <Words>91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Remembrance Day</vt:lpstr>
      <vt:lpstr>Special Day to Remember War Veterans</vt:lpstr>
      <vt:lpstr>Where it happens</vt:lpstr>
      <vt:lpstr>Paying Tribute The Queen, the Duke of Edinburg, the Duke of Cambridge</vt:lpstr>
      <vt:lpstr>The Royal Family on  Remembrance Day</vt:lpstr>
      <vt:lpstr>The Royal Family on  Remembrance Day </vt:lpstr>
      <vt:lpstr>Political Leaders Prime Minister David Cameron,  Deputy Prime Minister Nick Clegg hold wreaths</vt:lpstr>
      <vt:lpstr>Watching on Thousands of people gathered in central London to commemorate the sacrifices of the Armed Force</vt:lpstr>
      <vt:lpstr>Memorials on the fields of Remembrance outside London’s Westminster Abbey</vt:lpstr>
      <vt:lpstr>How the British commemorate Remembrance Day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Remembrance Day</dc:title>
  <dc:creator>Mara</dc:creator>
  <cp:lastModifiedBy>пользователь</cp:lastModifiedBy>
  <cp:revision>38</cp:revision>
  <dcterms:created xsi:type="dcterms:W3CDTF">2013-10-13T16:25:01Z</dcterms:created>
  <dcterms:modified xsi:type="dcterms:W3CDTF">2019-12-06T10:00:18Z</dcterms:modified>
</cp:coreProperties>
</file>