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!_Documents_!\Лена\Шаг в будущее\шаг в будущее 2019-20 витражи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4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1904999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Коллекция молодёжной одежды «Витражи»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2743200"/>
            <a:ext cx="8153400" cy="373380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chemeClr val="tx1"/>
                </a:solidFill>
              </a:rPr>
              <a:t>Авторы: Богдановская Полина, Никифорова Нина, </a:t>
            </a:r>
            <a:r>
              <a:rPr lang="ru-RU" b="1" dirty="0" smtClean="0">
                <a:solidFill>
                  <a:schemeClr val="tx1"/>
                </a:solidFill>
              </a:rPr>
              <a:t>Илюкевич Мария, </a:t>
            </a:r>
            <a:r>
              <a:rPr lang="ru-RU" b="1" dirty="0" smtClean="0">
                <a:solidFill>
                  <a:schemeClr val="tx1"/>
                </a:solidFill>
              </a:rPr>
              <a:t>Мацкив Виктория, Партоева Мехрубон, </a:t>
            </a:r>
            <a:r>
              <a:rPr lang="ru-RU" b="1" dirty="0" smtClean="0">
                <a:solidFill>
                  <a:schemeClr val="tx1"/>
                </a:solidFill>
              </a:rPr>
              <a:t>11 </a:t>
            </a:r>
            <a:r>
              <a:rPr lang="ru-RU" b="1" dirty="0" smtClean="0">
                <a:solidFill>
                  <a:schemeClr val="tx1"/>
                </a:solidFill>
              </a:rPr>
              <a:t>класс, МБОУ «СОШ № 4 г.Челябинска», Курчатовский район.</a:t>
            </a:r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Руководитель: Белоконная Е.Н., учитель технологии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39762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Выбор техники декорирования изделий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Печать по ткани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8" name="Рисунок 7" descr="печат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4030169" cy="3202450"/>
          </a:xfrm>
          <a:prstGeom prst="rect">
            <a:avLst/>
          </a:prstGeom>
        </p:spPr>
      </p:pic>
      <p:pic>
        <p:nvPicPr>
          <p:cNvPr id="9" name="Рисунок 8" descr="печать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52800"/>
            <a:ext cx="4342544" cy="2884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39762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Выбор техники декорирования изделий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Прямая аппликация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 descr="аппликац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0"/>
            <a:ext cx="3257550" cy="4343400"/>
          </a:xfrm>
          <a:prstGeom prst="rect">
            <a:avLst/>
          </a:prstGeom>
        </p:spPr>
      </p:pic>
      <p:pic>
        <p:nvPicPr>
          <p:cNvPr id="7" name="Рисунок 6" descr="аппли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2590800"/>
            <a:ext cx="51816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39762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Выбор техники декорирования изделий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Прорезная аппликация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8" name="Рисунок 7" descr="прорезн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629156"/>
            <a:ext cx="4267200" cy="2944368"/>
          </a:xfrm>
          <a:prstGeom prst="rect">
            <a:avLst/>
          </a:prstGeom>
        </p:spPr>
      </p:pic>
      <p:pic>
        <p:nvPicPr>
          <p:cNvPr id="9" name="Рисунок 8" descr="прое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581400"/>
            <a:ext cx="4343400" cy="2889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!_Documents_!\Лена\Шаг в будущее\шаг в будущее 2019-20 витражи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Эскизы. Модель 1</a:t>
            </a:r>
            <a:endParaRPr lang="ru-RU" b="1" dirty="0"/>
          </a:p>
        </p:txBody>
      </p:sp>
      <p:pic>
        <p:nvPicPr>
          <p:cNvPr id="5" name="Рисунок 4" descr="полина эски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1" y="959120"/>
            <a:ext cx="4012540" cy="567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!_Documents_!\Лена\Шаг в будущее\шаг в будущее 2019-20 витражи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Эскизы. Модель 2</a:t>
            </a:r>
            <a:endParaRPr lang="ru-RU" b="1" dirty="0"/>
          </a:p>
        </p:txBody>
      </p:sp>
      <p:pic>
        <p:nvPicPr>
          <p:cNvPr id="6" name="Рисунок 5" descr="маша эски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914400"/>
            <a:ext cx="4026711" cy="569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!_Documents_!\Лена\Шаг в будущее\шаг в будущее 2019-20 витражи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Эскизы. Модель 3</a:t>
            </a:r>
            <a:endParaRPr lang="ru-RU" b="1" dirty="0"/>
          </a:p>
        </p:txBody>
      </p:sp>
      <p:pic>
        <p:nvPicPr>
          <p:cNvPr id="5" name="Рисунок 4" descr="нина эски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838200"/>
            <a:ext cx="4070245" cy="5751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!_Documents_!\Лена\Шаг в будущее\шаг в будущее 2019-20 витражи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Эскизы. Модель 4</a:t>
            </a:r>
            <a:endParaRPr lang="ru-RU" b="1" dirty="0"/>
          </a:p>
        </p:txBody>
      </p:sp>
      <p:pic>
        <p:nvPicPr>
          <p:cNvPr id="6" name="Рисунок 5" descr="вика эскиз.jpg"/>
          <p:cNvPicPr>
            <a:picLocks noChangeAspect="1"/>
          </p:cNvPicPr>
          <p:nvPr/>
        </p:nvPicPr>
        <p:blipFill>
          <a:blip r:embed="rId3" cstate="print"/>
          <a:srcRect r="1274" b="6849"/>
          <a:stretch>
            <a:fillRect/>
          </a:stretch>
        </p:blipFill>
        <p:spPr>
          <a:xfrm>
            <a:off x="2438400" y="990600"/>
            <a:ext cx="4267200" cy="568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!_Documents_!\Лена\Шаг в будущее\шаг в будущее 2019-20 витражи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Эскизы. Модель 5</a:t>
            </a:r>
            <a:endParaRPr lang="ru-RU" b="1" dirty="0"/>
          </a:p>
        </p:txBody>
      </p:sp>
      <p:pic>
        <p:nvPicPr>
          <p:cNvPr id="5" name="Рисунок 4" descr="мая эскиз.jpg"/>
          <p:cNvPicPr>
            <a:picLocks noChangeAspect="1"/>
          </p:cNvPicPr>
          <p:nvPr/>
        </p:nvPicPr>
        <p:blipFill>
          <a:blip r:embed="rId3" cstate="print"/>
          <a:srcRect l="10746" t="8889" r="12316" b="7778"/>
          <a:stretch>
            <a:fillRect/>
          </a:stretch>
        </p:blipFill>
        <p:spPr>
          <a:xfrm>
            <a:off x="2743200" y="914400"/>
            <a:ext cx="37338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Конструирование. Чертежи основ</a:t>
            </a:r>
            <a:endParaRPr lang="ru-RU" b="1" dirty="0"/>
          </a:p>
        </p:txBody>
      </p:sp>
      <p:pic>
        <p:nvPicPr>
          <p:cNvPr id="4" name="Содержимое 3" descr="C:\Users\Ярик\Desktop\витражи\выкройки\IMG_20190205_101829.jpg"/>
          <p:cNvPicPr>
            <a:picLocks noGrp="1"/>
          </p:cNvPicPr>
          <p:nvPr>
            <p:ph idx="1"/>
          </p:nvPr>
        </p:nvPicPr>
        <p:blipFill>
          <a:blip r:embed="rId2" cstate="print">
            <a:lum contrast="-10000"/>
          </a:blip>
          <a:srcRect l="23655" t="38969" r="51649" b="14594"/>
          <a:stretch>
            <a:fillRect/>
          </a:stretch>
        </p:blipFill>
        <p:spPr bwMode="auto">
          <a:xfrm>
            <a:off x="457200" y="990600"/>
            <a:ext cx="2408065" cy="255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Ярик\Desktop\витражи\выкройки\IMG_20190205_121629.jpg"/>
          <p:cNvPicPr/>
          <p:nvPr/>
        </p:nvPicPr>
        <p:blipFill>
          <a:blip r:embed="rId3" cstate="print"/>
          <a:srcRect l="45667" t="39439" r="38258" b="21791"/>
          <a:stretch>
            <a:fillRect/>
          </a:stretch>
        </p:blipFill>
        <p:spPr bwMode="auto">
          <a:xfrm>
            <a:off x="3352800" y="762000"/>
            <a:ext cx="2152650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Ярик\Desktop\витражи\выкройки\IMG_20191019_161905.jpg"/>
          <p:cNvPicPr/>
          <p:nvPr/>
        </p:nvPicPr>
        <p:blipFill>
          <a:blip r:embed="rId4" cstate="print">
            <a:lum contrast="40000"/>
          </a:blip>
          <a:srcRect l="35035" t="45384" r="17127" b="12275"/>
          <a:stretch>
            <a:fillRect/>
          </a:stretch>
        </p:blipFill>
        <p:spPr bwMode="auto">
          <a:xfrm>
            <a:off x="6096000" y="838200"/>
            <a:ext cx="2061210" cy="326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Ярик\Desktop\витражи\выкройки\IMG_20190220_125036.jpg"/>
          <p:cNvPicPr/>
          <p:nvPr/>
        </p:nvPicPr>
        <p:blipFill>
          <a:blip r:embed="rId5" cstate="print"/>
          <a:srcRect l="18845" t="19183" r="24097" b="41905"/>
          <a:stretch>
            <a:fillRect/>
          </a:stretch>
        </p:blipFill>
        <p:spPr bwMode="auto">
          <a:xfrm>
            <a:off x="457200" y="3733800"/>
            <a:ext cx="2175510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 l="35382" t="13447" r="30622" b="23716"/>
          <a:stretch>
            <a:fillRect/>
          </a:stretch>
        </p:blipFill>
        <p:spPr bwMode="auto">
          <a:xfrm>
            <a:off x="3048000" y="3962400"/>
            <a:ext cx="2819400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Ярик\Desktop\витражи\эскизы, моделирование\клин юбки.jpg"/>
          <p:cNvPicPr/>
          <p:nvPr/>
        </p:nvPicPr>
        <p:blipFill>
          <a:blip r:embed="rId7" cstate="print"/>
          <a:srcRect l="23052" t="7662" r="30550" b="44663"/>
          <a:stretch>
            <a:fillRect/>
          </a:stretch>
        </p:blipFill>
        <p:spPr bwMode="auto">
          <a:xfrm>
            <a:off x="6400800" y="4191000"/>
            <a:ext cx="1752600" cy="239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Моделирование 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838200"/>
            <a:ext cx="8763000" cy="56388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Модель 1</a:t>
            </a:r>
            <a:endParaRPr lang="ru-RU" dirty="0"/>
          </a:p>
        </p:txBody>
      </p:sp>
      <p:pic>
        <p:nvPicPr>
          <p:cNvPr id="4" name="Рисунок 3" descr="полина моделирование.jpg"/>
          <p:cNvPicPr>
            <a:picLocks noChangeAspect="1"/>
          </p:cNvPicPr>
          <p:nvPr/>
        </p:nvPicPr>
        <p:blipFill>
          <a:blip r:embed="rId2" cstate="print"/>
          <a:srcRect l="23307" t="18889" r="18597" b="26667"/>
          <a:stretch>
            <a:fillRect/>
          </a:stretch>
        </p:blipFill>
        <p:spPr>
          <a:xfrm>
            <a:off x="2590800" y="990600"/>
            <a:ext cx="4343400" cy="5752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Цель работы</a:t>
            </a:r>
            <a:r>
              <a:rPr lang="ru-RU" sz="2800" dirty="0" smtClean="0"/>
              <a:t> – создание коллекции молодёжной одежды, главным декором которой станет принт в виде витража. Для достижения поставленной цели нам необходимо решить следующие задачи: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72440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sz="3500" b="1" dirty="0" smtClean="0">
                <a:solidFill>
                  <a:srgbClr val="FF0000"/>
                </a:solidFill>
              </a:rPr>
              <a:t>Исследовательская</a:t>
            </a:r>
            <a:r>
              <a:rPr lang="ru-RU" sz="3500" b="1" dirty="0" smtClean="0"/>
              <a:t> - изучить историю появления витражей, каких видов и форм они бывают. А затем понять, возможно ли воплотить подобное в ткани. Выбрать технику, в которой можно нанести подобный декор на детали одежды, подобрать соответствующие ткани и рисунки, чтобы на вещах нашей коллекции засияли настоящие витражи. </a:t>
            </a:r>
          </a:p>
          <a:p>
            <a:pPr lvl="0"/>
            <a:r>
              <a:rPr lang="ru-RU" sz="3500" b="1" dirty="0" smtClean="0">
                <a:solidFill>
                  <a:srgbClr val="FF0000"/>
                </a:solidFill>
              </a:rPr>
              <a:t>Художественная</a:t>
            </a:r>
            <a:r>
              <a:rPr lang="ru-RU" sz="3500" b="1" dirty="0" smtClean="0"/>
              <a:t> – изучив и творчески переработав полученную информацию, нам необходимо придумать и зарисовать эскизы наших моделей, а также подобрать рисунки витражных окон для каждой модели.</a:t>
            </a:r>
          </a:p>
          <a:p>
            <a:pPr lvl="0"/>
            <a:r>
              <a:rPr lang="ru-RU" sz="3500" b="1" dirty="0" smtClean="0">
                <a:solidFill>
                  <a:srgbClr val="FF0000"/>
                </a:solidFill>
              </a:rPr>
              <a:t>Конструкторская</a:t>
            </a:r>
            <a:r>
              <a:rPr lang="ru-RU" sz="3500" b="1" dirty="0" smtClean="0"/>
              <a:t> – построить выкройки по индивидуальным меркам или подобрать подходящие выкройки из журналов мод. Смоделировать полученные выкройки согласно зарисованным эскизам.</a:t>
            </a:r>
          </a:p>
          <a:p>
            <a:pPr lvl="0"/>
            <a:r>
              <a:rPr lang="ru-RU" sz="3500" b="1" dirty="0" smtClean="0">
                <a:solidFill>
                  <a:srgbClr val="FF0000"/>
                </a:solidFill>
              </a:rPr>
              <a:t>Технологическая</a:t>
            </a:r>
            <a:r>
              <a:rPr lang="ru-RU" sz="3500" b="1" dirty="0" smtClean="0"/>
              <a:t> – выбрать или придумать технологические методы обработки наших изделий, изготовить изделия коллекции и декорировать их, используя выбранную технику. Оценить себестоимость изделий коллекции.</a:t>
            </a:r>
          </a:p>
          <a:p>
            <a:pPr lvl="0"/>
            <a:r>
              <a:rPr lang="ru-RU" sz="3500" b="1" dirty="0" smtClean="0">
                <a:solidFill>
                  <a:srgbClr val="FF0000"/>
                </a:solidFill>
              </a:rPr>
              <a:t>Презентация коллекции </a:t>
            </a:r>
            <a:r>
              <a:rPr lang="ru-RU" sz="3500" b="1" dirty="0" smtClean="0"/>
              <a:t>– подобрать музыкальное сопровождение и поставить дефиле.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Моделирование 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838200"/>
            <a:ext cx="8763000" cy="56388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Модель 2</a:t>
            </a:r>
            <a:endParaRPr lang="ru-RU" dirty="0"/>
          </a:p>
        </p:txBody>
      </p:sp>
      <p:pic>
        <p:nvPicPr>
          <p:cNvPr id="5" name="Рисунок 4" descr="маша модел.jpg"/>
          <p:cNvPicPr>
            <a:picLocks noChangeAspect="1"/>
          </p:cNvPicPr>
          <p:nvPr/>
        </p:nvPicPr>
        <p:blipFill>
          <a:blip r:embed="rId2" cstate="print"/>
          <a:srcRect l="20000" t="7606" r="14167" b="22915"/>
          <a:stretch>
            <a:fillRect/>
          </a:stretch>
        </p:blipFill>
        <p:spPr>
          <a:xfrm>
            <a:off x="228600" y="1600200"/>
            <a:ext cx="5486400" cy="4097438"/>
          </a:xfrm>
          <a:prstGeom prst="rect">
            <a:avLst/>
          </a:prstGeom>
        </p:spPr>
      </p:pic>
      <p:pic>
        <p:nvPicPr>
          <p:cNvPr id="6" name="Рисунок 5" descr="маша модел 2.jpg"/>
          <p:cNvPicPr>
            <a:picLocks noChangeAspect="1"/>
          </p:cNvPicPr>
          <p:nvPr/>
        </p:nvPicPr>
        <p:blipFill>
          <a:blip r:embed="rId3" cstate="print"/>
          <a:srcRect l="32500" t="9961" r="25000" b="5251"/>
          <a:stretch>
            <a:fillRect/>
          </a:stretch>
        </p:blipFill>
        <p:spPr>
          <a:xfrm>
            <a:off x="5705475" y="1371600"/>
            <a:ext cx="3133725" cy="4424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Моделирование 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838200"/>
            <a:ext cx="8763000" cy="56388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Модель 3</a:t>
            </a:r>
            <a:endParaRPr lang="ru-RU" dirty="0"/>
          </a:p>
        </p:txBody>
      </p:sp>
      <p:pic>
        <p:nvPicPr>
          <p:cNvPr id="7" name="Рисунок 6" descr="нина модел жакет.jpg"/>
          <p:cNvPicPr>
            <a:picLocks noChangeAspect="1"/>
          </p:cNvPicPr>
          <p:nvPr/>
        </p:nvPicPr>
        <p:blipFill>
          <a:blip r:embed="rId2" cstate="print"/>
          <a:srcRect l="20833" t="13494" r="10833" b="19382"/>
          <a:stretch>
            <a:fillRect/>
          </a:stretch>
        </p:blipFill>
        <p:spPr>
          <a:xfrm>
            <a:off x="228600" y="1905000"/>
            <a:ext cx="5257800" cy="3654812"/>
          </a:xfrm>
          <a:prstGeom prst="rect">
            <a:avLst/>
          </a:prstGeom>
        </p:spPr>
      </p:pic>
      <p:pic>
        <p:nvPicPr>
          <p:cNvPr id="8" name="Рисунок 7" descr="нина модел брюки.jpg"/>
          <p:cNvPicPr>
            <a:picLocks noChangeAspect="1"/>
          </p:cNvPicPr>
          <p:nvPr/>
        </p:nvPicPr>
        <p:blipFill>
          <a:blip r:embed="rId3" cstate="print"/>
          <a:srcRect l="36667" t="11138" r="20833"/>
          <a:stretch>
            <a:fillRect/>
          </a:stretch>
        </p:blipFill>
        <p:spPr>
          <a:xfrm>
            <a:off x="5562600" y="1298512"/>
            <a:ext cx="3266084" cy="4832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Моделирование 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838200"/>
            <a:ext cx="8763000" cy="56388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Модель 4</a:t>
            </a:r>
            <a:endParaRPr lang="ru-RU" dirty="0"/>
          </a:p>
        </p:txBody>
      </p:sp>
      <p:pic>
        <p:nvPicPr>
          <p:cNvPr id="6" name="Рисунок 5" descr="вика модел блузка.jpg"/>
          <p:cNvPicPr>
            <a:picLocks noChangeAspect="1"/>
          </p:cNvPicPr>
          <p:nvPr/>
        </p:nvPicPr>
        <p:blipFill>
          <a:blip r:embed="rId2" cstate="print"/>
          <a:srcRect l="31667" t="2895" r="20000"/>
          <a:stretch>
            <a:fillRect/>
          </a:stretch>
        </p:blipFill>
        <p:spPr>
          <a:xfrm>
            <a:off x="838200" y="1371600"/>
            <a:ext cx="3722829" cy="5292748"/>
          </a:xfrm>
          <a:prstGeom prst="rect">
            <a:avLst/>
          </a:prstGeom>
        </p:spPr>
      </p:pic>
      <p:pic>
        <p:nvPicPr>
          <p:cNvPr id="9" name="Рисунок 8" descr="вика модел юбка.jpg"/>
          <p:cNvPicPr>
            <a:picLocks noChangeAspect="1"/>
          </p:cNvPicPr>
          <p:nvPr/>
        </p:nvPicPr>
        <p:blipFill>
          <a:blip r:embed="rId3" cstate="print"/>
          <a:srcRect l="18597" t="5556" r="23307" b="45556"/>
          <a:stretch>
            <a:fillRect/>
          </a:stretch>
        </p:blipFill>
        <p:spPr>
          <a:xfrm>
            <a:off x="4953000" y="1981200"/>
            <a:ext cx="3075709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Моделирование 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838200"/>
            <a:ext cx="8763000" cy="56388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Модель 5</a:t>
            </a:r>
            <a:endParaRPr lang="ru-RU" dirty="0"/>
          </a:p>
        </p:txBody>
      </p:sp>
      <p:pic>
        <p:nvPicPr>
          <p:cNvPr id="7" name="Рисунок 6" descr="мая модел.jpg"/>
          <p:cNvPicPr>
            <a:picLocks noChangeAspect="1"/>
          </p:cNvPicPr>
          <p:nvPr/>
        </p:nvPicPr>
        <p:blipFill>
          <a:blip r:embed="rId2" cstate="print"/>
          <a:srcRect l="25000" t="2846" r="25000"/>
          <a:stretch>
            <a:fillRect/>
          </a:stretch>
        </p:blipFill>
        <p:spPr>
          <a:xfrm>
            <a:off x="3352800" y="914400"/>
            <a:ext cx="4156364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Технология выполнения прорезной аппликации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Выбор ткани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IMG_20190315_104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524000"/>
            <a:ext cx="8229600" cy="4629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Технология выполнения прорезной аппликации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54102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Нанесение рисунка на выкройку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IMG_20190315_1105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0"/>
            <a:ext cx="4741333" cy="2667000"/>
          </a:xfrm>
          <a:prstGeom prst="rect">
            <a:avLst/>
          </a:prstGeom>
        </p:spPr>
      </p:pic>
      <p:pic>
        <p:nvPicPr>
          <p:cNvPr id="8" name="Рисунок 7" descr="IMG_20190318_142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3810000"/>
            <a:ext cx="4978400" cy="280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Технология выполнения прорезной аппликации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54102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Заготовка шаблона, перевод рисунка на деталь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IMG_20190401_1434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523999"/>
            <a:ext cx="2895600" cy="5147732"/>
          </a:xfrm>
          <a:prstGeom prst="rect">
            <a:avLst/>
          </a:prstGeom>
        </p:spPr>
      </p:pic>
      <p:pic>
        <p:nvPicPr>
          <p:cNvPr id="8" name="Рисунок 7" descr="IMG_20190322_104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600200"/>
            <a:ext cx="2871788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Технология выполнения прорезной аппликации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54102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Приметывание нижнего слоя ткани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IMG_20190325_1142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600199"/>
            <a:ext cx="2895600" cy="5147733"/>
          </a:xfrm>
          <a:prstGeom prst="rect">
            <a:avLst/>
          </a:prstGeom>
        </p:spPr>
      </p:pic>
      <p:pic>
        <p:nvPicPr>
          <p:cNvPr id="9" name="Рисунок 8" descr="IMG_20190325_1142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199" y="2209800"/>
            <a:ext cx="5283201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Технология выполнения прорезной аппликации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54102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Выстрачивание рисунка мелким зигзагом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" name="Рисунок 7" descr="IMG_20190327_103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600200"/>
            <a:ext cx="2819400" cy="5012267"/>
          </a:xfrm>
          <a:prstGeom prst="rect">
            <a:avLst/>
          </a:prstGeom>
        </p:spPr>
      </p:pic>
      <p:pic>
        <p:nvPicPr>
          <p:cNvPr id="10" name="Рисунок 9" descr="IMG_20190401_1423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600200"/>
            <a:ext cx="2828925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Технология выполнения прорезной аппликации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54102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Вырезание верхнего слоя ткани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IMG_20190327_1219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981200"/>
            <a:ext cx="6874933" cy="3867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!_Documents_!\Лена\Шаг в будущее\шаг в будущее 2019-20 витражи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26162"/>
          </a:xfrm>
        </p:spPr>
        <p:txBody>
          <a:bodyPr>
            <a:norm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2000" y="533400"/>
            <a:ext cx="8001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/>
              <a:t>«Витраж – это стеклянная перегородка между моим сердцем и сердцевиной </a:t>
            </a:r>
            <a:r>
              <a:rPr lang="ru-RU" sz="4800" b="1" dirty="0" smtClean="0"/>
              <a:t>мироздания»</a:t>
            </a:r>
          </a:p>
          <a:p>
            <a:endParaRPr lang="ru-RU" sz="4400" b="1" dirty="0" smtClean="0"/>
          </a:p>
          <a:p>
            <a:endParaRPr lang="ru-RU" sz="4400" b="1" dirty="0" smtClean="0"/>
          </a:p>
          <a:p>
            <a:endParaRPr lang="ru-RU" sz="4400" b="1" dirty="0" smtClean="0"/>
          </a:p>
          <a:p>
            <a:r>
              <a:rPr lang="ru-RU" sz="4400" b="1" dirty="0" smtClean="0"/>
              <a:t>Марк </a:t>
            </a:r>
            <a:r>
              <a:rPr lang="ru-RU" sz="4400" b="1" dirty="0" smtClean="0"/>
              <a:t>Шагал 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Технология выполнения прорезной аппликации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54102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ВТО детали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IMG_20190328_094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600200"/>
            <a:ext cx="2843213" cy="5054600"/>
          </a:xfrm>
          <a:prstGeom prst="rect">
            <a:avLst/>
          </a:prstGeom>
        </p:spPr>
      </p:pic>
      <p:pic>
        <p:nvPicPr>
          <p:cNvPr id="8" name="Рисунок 7" descr="IMG_20190329_1122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799" y="1600200"/>
            <a:ext cx="2828925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Как мы работали над коллекцией</a:t>
            </a:r>
            <a:endParaRPr lang="ru-RU" sz="3200" b="1" dirty="0"/>
          </a:p>
        </p:txBody>
      </p:sp>
      <p:pic>
        <p:nvPicPr>
          <p:cNvPr id="9" name="Содержимое 8" descr="IMG_20190315_1049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371600"/>
            <a:ext cx="6810023" cy="4495800"/>
          </a:xfrm>
        </p:spPr>
      </p:pic>
      <p:pic>
        <p:nvPicPr>
          <p:cNvPr id="10" name="Рисунок 9" descr="IMG_20190315_1105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371600"/>
            <a:ext cx="6841066" cy="4495800"/>
          </a:xfrm>
          <a:prstGeom prst="rect">
            <a:avLst/>
          </a:prstGeom>
        </p:spPr>
      </p:pic>
      <p:pic>
        <p:nvPicPr>
          <p:cNvPr id="11" name="Рисунок 10" descr="IMG_20190315_1139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1371599"/>
            <a:ext cx="6858000" cy="4495801"/>
          </a:xfrm>
          <a:prstGeom prst="rect">
            <a:avLst/>
          </a:prstGeom>
        </p:spPr>
      </p:pic>
      <p:pic>
        <p:nvPicPr>
          <p:cNvPr id="12" name="Рисунок 11" descr="IMG_20190318_1420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1371600"/>
            <a:ext cx="2528888" cy="4495801"/>
          </a:xfrm>
          <a:prstGeom prst="rect">
            <a:avLst/>
          </a:prstGeom>
        </p:spPr>
      </p:pic>
      <p:pic>
        <p:nvPicPr>
          <p:cNvPr id="13" name="Рисунок 12" descr="IMG_20190318_1428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1371600"/>
            <a:ext cx="2443163" cy="4495800"/>
          </a:xfrm>
          <a:prstGeom prst="rect">
            <a:avLst/>
          </a:prstGeom>
        </p:spPr>
      </p:pic>
      <p:pic>
        <p:nvPicPr>
          <p:cNvPr id="14" name="Рисунок 13" descr="IMG_20190322_1048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7400" y="1371600"/>
            <a:ext cx="2289334" cy="4419600"/>
          </a:xfrm>
          <a:prstGeom prst="rect">
            <a:avLst/>
          </a:prstGeom>
        </p:spPr>
      </p:pic>
      <p:pic>
        <p:nvPicPr>
          <p:cNvPr id="15" name="Рисунок 14" descr="IMG_20190325_11422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95400" y="1371600"/>
            <a:ext cx="2514600" cy="4470400"/>
          </a:xfrm>
          <a:prstGeom prst="rect">
            <a:avLst/>
          </a:prstGeom>
        </p:spPr>
      </p:pic>
      <p:pic>
        <p:nvPicPr>
          <p:cNvPr id="16" name="Рисунок 15" descr="IMG_20190322_10490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33800" y="1371600"/>
            <a:ext cx="2486025" cy="4495800"/>
          </a:xfrm>
          <a:prstGeom prst="rect">
            <a:avLst/>
          </a:prstGeom>
        </p:spPr>
      </p:pic>
      <p:pic>
        <p:nvPicPr>
          <p:cNvPr id="17" name="Рисунок 16" descr="IMG_20190327_10312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67400" y="1371600"/>
            <a:ext cx="2286000" cy="4486234"/>
          </a:xfrm>
          <a:prstGeom prst="rect">
            <a:avLst/>
          </a:prstGeom>
        </p:spPr>
      </p:pic>
      <p:pic>
        <p:nvPicPr>
          <p:cNvPr id="18" name="Рисунок 17" descr="IMG_20190327_12192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95400" y="1371600"/>
            <a:ext cx="6858000" cy="4495800"/>
          </a:xfrm>
          <a:prstGeom prst="rect">
            <a:avLst/>
          </a:prstGeom>
        </p:spPr>
      </p:pic>
      <p:pic>
        <p:nvPicPr>
          <p:cNvPr id="19" name="Рисунок 18" descr="IMG_20190327_12551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95400" y="1371600"/>
            <a:ext cx="2528888" cy="4495800"/>
          </a:xfrm>
          <a:prstGeom prst="rect">
            <a:avLst/>
          </a:prstGeom>
        </p:spPr>
      </p:pic>
      <p:pic>
        <p:nvPicPr>
          <p:cNvPr id="20" name="Рисунок 19" descr="IMG_20190403_14290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29050" y="1371600"/>
            <a:ext cx="2528887" cy="4495799"/>
          </a:xfrm>
          <a:prstGeom prst="rect">
            <a:avLst/>
          </a:prstGeom>
        </p:spPr>
      </p:pic>
      <p:pic>
        <p:nvPicPr>
          <p:cNvPr id="21" name="Рисунок 20" descr="IMG_20190329_175249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19800" y="1371600"/>
            <a:ext cx="2185988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Коллекция «Витражи»</a:t>
            </a:r>
            <a:endParaRPr lang="ru-RU" sz="2800" b="1" dirty="0"/>
          </a:p>
        </p:txBody>
      </p:sp>
      <p:pic>
        <p:nvPicPr>
          <p:cNvPr id="4" name="Содержимое 3" descr="фот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7806" y="838200"/>
            <a:ext cx="7868387" cy="556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Источники нашего вдохновения</a:t>
            </a:r>
            <a:endParaRPr lang="ru-RU" b="1" dirty="0"/>
          </a:p>
        </p:txBody>
      </p:sp>
      <p:pic>
        <p:nvPicPr>
          <p:cNvPr id="4098" name="Picture 2" descr="D:\!_Documents_!\Лена\Шаг в будущее\шаг в будущее 2019-20 витражи\витраж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838200"/>
            <a:ext cx="4980214" cy="5714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Источники нашего вдохновения</a:t>
            </a:r>
            <a:endParaRPr lang="ru-RU" b="1" dirty="0"/>
          </a:p>
        </p:txBody>
      </p:sp>
      <p:pic>
        <p:nvPicPr>
          <p:cNvPr id="5122" name="Picture 2" descr="D:\!_Documents_!\Лена\Шаг в будущее\шаг в будущее 2019-20 витражи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4040145" cy="3763963"/>
          </a:xfrm>
          <a:prstGeom prst="rect">
            <a:avLst/>
          </a:prstGeom>
          <a:noFill/>
        </p:spPr>
      </p:pic>
      <p:pic>
        <p:nvPicPr>
          <p:cNvPr id="5123" name="Picture 3" descr="D:\!_Documents_!\Лена\Шаг в будущее\шаг в будущее 2019-20 витражи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2588" y="3505200"/>
            <a:ext cx="4559358" cy="3091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Источники нашего вдохновения</a:t>
            </a:r>
            <a:endParaRPr lang="ru-RU" b="1" dirty="0"/>
          </a:p>
        </p:txBody>
      </p:sp>
      <p:pic>
        <p:nvPicPr>
          <p:cNvPr id="6146" name="Picture 2" descr="D:\!_Documents_!\Лена\Шаг в будущее\шаг в будущее 2019-20 витражи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4218687" cy="3657601"/>
          </a:xfrm>
          <a:prstGeom prst="rect">
            <a:avLst/>
          </a:prstGeom>
          <a:noFill/>
        </p:spPr>
      </p:pic>
      <p:pic>
        <p:nvPicPr>
          <p:cNvPr id="6147" name="Picture 3" descr="D:\!_Documents_!\Лена\Шаг в будущее\шаг в будущее 2019-20 витражи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371600"/>
            <a:ext cx="401769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Источники нашего вдохновения</a:t>
            </a:r>
            <a:endParaRPr lang="ru-RU" b="1" dirty="0"/>
          </a:p>
        </p:txBody>
      </p:sp>
      <p:pic>
        <p:nvPicPr>
          <p:cNvPr id="7170" name="Picture 2" descr="D:\!_Documents_!\Лена\Шаг в будущее\шаг в будущее 2019-20 витражи\мечет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990600"/>
            <a:ext cx="4688431" cy="3124200"/>
          </a:xfrm>
          <a:prstGeom prst="rect">
            <a:avLst/>
          </a:prstGeom>
          <a:noFill/>
        </p:spPr>
      </p:pic>
      <p:pic>
        <p:nvPicPr>
          <p:cNvPr id="7171" name="Picture 3" descr="D:\!_Documents_!\Лена\Шаг в будущее\шаг в будущее 2019-20 витражи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362200"/>
            <a:ext cx="4159568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Источники нашего вдохновения</a:t>
            </a:r>
            <a:endParaRPr lang="ru-RU" b="1" dirty="0"/>
          </a:p>
        </p:txBody>
      </p:sp>
      <p:pic>
        <p:nvPicPr>
          <p:cNvPr id="8194" name="Picture 2" descr="D:\!_Documents_!\Лена\Шаг в будущее\шаг в будущее 2019-20 витражи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4344924" cy="3266860"/>
          </a:xfrm>
          <a:prstGeom prst="rect">
            <a:avLst/>
          </a:prstGeom>
          <a:noFill/>
        </p:spPr>
      </p:pic>
      <p:pic>
        <p:nvPicPr>
          <p:cNvPr id="8195" name="Picture 3" descr="D:\!_Documents_!\Лена\Шаг в будущее\шаг в будущее 2019-20 витражи\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590800"/>
            <a:ext cx="4729162" cy="4071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39762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Выбор техники декорирования изделий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Рисование по ткани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 descr="рисовани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600200"/>
            <a:ext cx="4191000" cy="4191000"/>
          </a:xfrm>
          <a:prstGeom prst="rect">
            <a:avLst/>
          </a:prstGeom>
        </p:spPr>
      </p:pic>
      <p:pic>
        <p:nvPicPr>
          <p:cNvPr id="7" name="Рисунок 6" descr="рисование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828800"/>
            <a:ext cx="4114800" cy="2744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369</Words>
  <Application>Microsoft Office PowerPoint</Application>
  <PresentationFormat>Экран (4:3)</PresentationFormat>
  <Paragraphs>73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Office Theme</vt:lpstr>
      <vt:lpstr>Коллекция молодёжной одежды «Витражи»</vt:lpstr>
      <vt:lpstr>Цель работы – создание коллекции молодёжной одежды, главным декором которой станет принт в виде витража. Для достижения поставленной цели нам необходимо решить следующие задачи: </vt:lpstr>
      <vt:lpstr> </vt:lpstr>
      <vt:lpstr>Источники нашего вдохновения</vt:lpstr>
      <vt:lpstr>Источники нашего вдохновения</vt:lpstr>
      <vt:lpstr>Источники нашего вдохновения</vt:lpstr>
      <vt:lpstr>Источники нашего вдохновения</vt:lpstr>
      <vt:lpstr>Источники нашего вдохновения</vt:lpstr>
      <vt:lpstr>Выбор техники декорирования изделий</vt:lpstr>
      <vt:lpstr>Выбор техники декорирования изделий</vt:lpstr>
      <vt:lpstr>Выбор техники декорирования изделий</vt:lpstr>
      <vt:lpstr>Выбор техники декорирования изделий</vt:lpstr>
      <vt:lpstr>Эскизы. Модель 1</vt:lpstr>
      <vt:lpstr>Эскизы. Модель 2</vt:lpstr>
      <vt:lpstr>Эскизы. Модель 3</vt:lpstr>
      <vt:lpstr>Эскизы. Модель 4</vt:lpstr>
      <vt:lpstr>Эскизы. Модель 5</vt:lpstr>
      <vt:lpstr>Конструирование. Чертежи основ</vt:lpstr>
      <vt:lpstr>Моделирование </vt:lpstr>
      <vt:lpstr>Моделирование </vt:lpstr>
      <vt:lpstr>Моделирование </vt:lpstr>
      <vt:lpstr>Моделирование </vt:lpstr>
      <vt:lpstr>Моделирование </vt:lpstr>
      <vt:lpstr>Технология выполнения прорезной аппликации</vt:lpstr>
      <vt:lpstr>Технология выполнения прорезной аппликации</vt:lpstr>
      <vt:lpstr>Технология выполнения прорезной аппликации</vt:lpstr>
      <vt:lpstr>Технология выполнения прорезной аппликации</vt:lpstr>
      <vt:lpstr>Технология выполнения прорезной аппликации</vt:lpstr>
      <vt:lpstr>Технология выполнения прорезной аппликации</vt:lpstr>
      <vt:lpstr>Технология выполнения прорезной аппликации</vt:lpstr>
      <vt:lpstr>Как мы работали над коллекцией</vt:lpstr>
      <vt:lpstr>Коллекция «Витражи»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Коллекция молодёжной одежды «Витражи»</dc:title>
  <dc:creator>Ярик</dc:creator>
  <cp:lastModifiedBy>Ярик</cp:lastModifiedBy>
  <cp:revision>13</cp:revision>
  <dcterms:created xsi:type="dcterms:W3CDTF">2019-10-27T06:02:50Z</dcterms:created>
  <dcterms:modified xsi:type="dcterms:W3CDTF">2019-10-27T07:47:14Z</dcterms:modified>
</cp:coreProperties>
</file>