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3" r:id="rId1"/>
  </p:sldMasterIdLst>
  <p:sldIdLst>
    <p:sldId id="261" r:id="rId2"/>
    <p:sldId id="263" r:id="rId3"/>
    <p:sldId id="262" r:id="rId4"/>
    <p:sldId id="264" r:id="rId5"/>
    <p:sldId id="265" r:id="rId6"/>
    <p:sldId id="266" r:id="rId7"/>
    <p:sldId id="267" r:id="rId8"/>
    <p:sldId id="268" r:id="rId9"/>
    <p:sldId id="269" r:id="rId10"/>
    <p:sldId id="270" r:id="rId11"/>
    <p:sldId id="271" r:id="rId12"/>
    <p:sldId id="272" r:id="rId1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6" d="100"/>
          <a:sy n="66" d="100"/>
        </p:scale>
        <p:origin x="653" y="4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1300785"/>
            <a:ext cx="8689976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89976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49EAC5-D38C-47D3-9C6B-7567F68DB047}" type="datetimeFigureOut">
              <a:rPr lang="ru-RU" smtClean="0"/>
              <a:t>05.11.2020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DB4C7E-EFBD-4943-A069-DEC88E0610B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490428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4289374"/>
            <a:ext cx="10364432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84744" y="698261"/>
            <a:ext cx="9822532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5108728"/>
            <a:ext cx="10364452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49EAC5-D38C-47D3-9C6B-7567F68DB047}" type="datetimeFigureOut">
              <a:rPr lang="ru-RU" smtClean="0"/>
              <a:t>05.11.2020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DB4C7E-EFBD-4943-A069-DEC88E0610B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622861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599"/>
            <a:ext cx="10364452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204821"/>
            <a:ext cx="10364452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49EAC5-D38C-47D3-9C6B-7567F68DB047}" type="datetimeFigureOut">
              <a:rPr lang="ru-RU" smtClean="0"/>
              <a:t>05.11.2020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DB4C7E-EFBD-4943-A069-DEC88E0610B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6277925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4372796"/>
            <a:ext cx="10364452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49EAC5-D38C-47D3-9C6B-7567F68DB047}" type="datetimeFigureOut">
              <a:rPr lang="ru-RU" smtClean="0"/>
              <a:t>05.11.2020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DB4C7E-EFBD-4943-A069-DEC88E0610BF}" type="slidenum">
              <a:rPr lang="ru-RU" smtClean="0"/>
              <a:t>‹#›</a:t>
            </a:fld>
            <a:endParaRPr lang="ru-RU"/>
          </a:p>
        </p:txBody>
      </p:sp>
      <p:sp>
        <p:nvSpPr>
          <p:cNvPr id="13" name="TextBox 12"/>
          <p:cNvSpPr txBox="1"/>
          <p:nvPr/>
        </p:nvSpPr>
        <p:spPr>
          <a:xfrm>
            <a:off x="1001488" y="75416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557558" y="29935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29404787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2138721"/>
            <a:ext cx="10364452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662335"/>
            <a:ext cx="10364452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49EAC5-D38C-47D3-9C6B-7567F68DB047}" type="datetimeFigureOut">
              <a:rPr lang="ru-RU" smtClean="0"/>
              <a:t>05.11.2020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DB4C7E-EFBD-4943-A069-DEC88E0610B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6809826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10364452" cy="1605094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74" y="2367093"/>
            <a:ext cx="329897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74" y="2943355"/>
            <a:ext cx="329897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52389" y="2367093"/>
            <a:ext cx="329152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348" y="2943355"/>
            <a:ext cx="3303351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367093"/>
            <a:ext cx="33049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3298" y="2943355"/>
            <a:ext cx="3304928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49EAC5-D38C-47D3-9C6B-7567F68DB047}" type="datetimeFigureOut">
              <a:rPr lang="ru-RU" smtClean="0"/>
              <a:t>05.11.2020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DB4C7E-EFBD-4943-A069-DEC88E0610B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1614691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74" y="610772"/>
            <a:ext cx="10364452" cy="1603922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74" y="4204820"/>
            <a:ext cx="3296409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13774" y="2367093"/>
            <a:ext cx="3296409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74" y="4781082"/>
            <a:ext cx="3296409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59" y="4204820"/>
            <a:ext cx="33018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41348" y="2367093"/>
            <a:ext cx="3303352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81080"/>
            <a:ext cx="3303352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4204820"/>
            <a:ext cx="330068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973298" y="2367093"/>
            <a:ext cx="3304928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173" y="4781078"/>
            <a:ext cx="3305053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49EAC5-D38C-47D3-9C6B-7567F68DB047}" type="datetimeFigureOut">
              <a:rPr lang="ru-RU" smtClean="0"/>
              <a:t>05.11.2020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DB4C7E-EFBD-4943-A069-DEC88E0610B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3979340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2367093"/>
            <a:ext cx="10364452" cy="342410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49EAC5-D38C-47D3-9C6B-7567F68DB047}" type="datetimeFigureOut">
              <a:rPr lang="ru-RU" smtClean="0"/>
              <a:t>05.11.2020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DB4C7E-EFBD-4943-A069-DEC88E0610B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6838030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601"/>
            <a:ext cx="2553326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609601"/>
            <a:ext cx="7658724" cy="518159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49EAC5-D38C-47D3-9C6B-7567F68DB047}" type="datetimeFigureOut">
              <a:rPr lang="ru-RU" smtClean="0"/>
              <a:t>05.11.2020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DB4C7E-EFBD-4943-A069-DEC88E0610B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18168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42410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49EAC5-D38C-47D3-9C6B-7567F68DB047}" type="datetimeFigureOut">
              <a:rPr lang="ru-RU" smtClean="0"/>
              <a:t>05.11.2020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DB4C7E-EFBD-4943-A069-DEC88E0610B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590361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828563"/>
            <a:ext cx="10351752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4" y="3657457"/>
            <a:ext cx="10351752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49EAC5-D38C-47D3-9C6B-7567F68DB047}" type="datetimeFigureOut">
              <a:rPr lang="ru-RU" smtClean="0"/>
              <a:t>05.11.2020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DB4C7E-EFBD-4943-A069-DEC88E0610B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87031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5106026" cy="342410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6172200" y="2367092"/>
            <a:ext cx="5105400" cy="342410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49EAC5-D38C-47D3-9C6B-7567F68DB047}" type="datetimeFigureOut">
              <a:rPr lang="ru-RU" smtClean="0"/>
              <a:t>05.11.2020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DB4C7E-EFBD-4943-A069-DEC88E0610B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584139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6328" y="2371018"/>
            <a:ext cx="487347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913774" y="3051012"/>
            <a:ext cx="5106027" cy="274018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96423" y="2371018"/>
            <a:ext cx="488180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6172200" y="3051012"/>
            <a:ext cx="5105401" cy="274018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49EAC5-D38C-47D3-9C6B-7567F68DB047}" type="datetimeFigureOut">
              <a:rPr lang="ru-RU" smtClean="0"/>
              <a:t>05.11.2020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DB4C7E-EFBD-4943-A069-DEC88E0610B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438501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49EAC5-D38C-47D3-9C6B-7567F68DB047}" type="datetimeFigureOut">
              <a:rPr lang="ru-RU" smtClean="0"/>
              <a:t>05.11.2020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DB4C7E-EFBD-4943-A069-DEC88E0610B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557748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49EAC5-D38C-47D3-9C6B-7567F68DB047}" type="datetimeFigureOut">
              <a:rPr lang="ru-RU" smtClean="0"/>
              <a:t>05.11.2020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DB4C7E-EFBD-4943-A069-DEC88E0610B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149582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09600"/>
            <a:ext cx="3935688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78062" y="609600"/>
            <a:ext cx="6200163" cy="5181599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2632852"/>
            <a:ext cx="3935689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49EAC5-D38C-47D3-9C6B-7567F68DB047}" type="datetimeFigureOut">
              <a:rPr lang="ru-RU" smtClean="0"/>
              <a:t>05.11.2020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DB4C7E-EFBD-4943-A069-DEC88E0610B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117415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5934969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3" y="609601"/>
            <a:ext cx="3255358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632852"/>
            <a:ext cx="5934949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49EAC5-D38C-47D3-9C6B-7567F68DB047}" type="datetimeFigureOut">
              <a:rPr lang="ru-RU" smtClean="0"/>
              <a:t>05.11.2020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DB4C7E-EFBD-4943-A069-DEC88E0610B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540527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5" y="2367093"/>
            <a:ext cx="10364452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C949EAC5-D38C-47D3-9C6B-7567F68DB047}" type="datetimeFigureOut">
              <a:rPr lang="ru-RU" smtClean="0"/>
              <a:t>05.11.2020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C0DB4C7E-EFBD-4943-A069-DEC88E0610B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99697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4" r:id="rId1"/>
    <p:sldLayoutId id="2147483725" r:id="rId2"/>
    <p:sldLayoutId id="2147483726" r:id="rId3"/>
    <p:sldLayoutId id="2147483727" r:id="rId4"/>
    <p:sldLayoutId id="2147483728" r:id="rId5"/>
    <p:sldLayoutId id="2147483729" r:id="rId6"/>
    <p:sldLayoutId id="2147483730" r:id="rId7"/>
    <p:sldLayoutId id="2147483731" r:id="rId8"/>
    <p:sldLayoutId id="2147483732" r:id="rId9"/>
    <p:sldLayoutId id="2147483733" r:id="rId10"/>
    <p:sldLayoutId id="2147483734" r:id="rId11"/>
    <p:sldLayoutId id="2147483735" r:id="rId12"/>
    <p:sldLayoutId id="2147483736" r:id="rId13"/>
    <p:sldLayoutId id="2147483737" r:id="rId14"/>
    <p:sldLayoutId id="2147483738" r:id="rId15"/>
    <p:sldLayoutId id="2147483739" r:id="rId16"/>
    <p:sldLayoutId id="2147483740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jp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653024" y="393540"/>
            <a:ext cx="4433104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dirty="0" smtClean="0"/>
              <a:t>КОРОНАВИРУС ГЛАЗАМИ ДЕТЕЙ</a:t>
            </a:r>
            <a:endParaRPr lang="ru-RU" sz="4400" dirty="0"/>
          </a:p>
        </p:txBody>
      </p:sp>
      <p:sp>
        <p:nvSpPr>
          <p:cNvPr id="3" name="TextBox 2"/>
          <p:cNvSpPr txBox="1"/>
          <p:nvPr/>
        </p:nvSpPr>
        <p:spPr>
          <a:xfrm>
            <a:off x="1122745" y="5011838"/>
            <a:ext cx="451412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Выполнили: </a:t>
            </a:r>
          </a:p>
          <a:p>
            <a:r>
              <a:rPr lang="ru-RU" b="1" dirty="0" err="1" smtClean="0"/>
              <a:t>Бобринева</a:t>
            </a:r>
            <a:r>
              <a:rPr lang="ru-RU" b="1" dirty="0" smtClean="0"/>
              <a:t> </a:t>
            </a:r>
            <a:r>
              <a:rPr lang="ru-RU" b="1" dirty="0" smtClean="0"/>
              <a:t>Марина Геннадьевна </a:t>
            </a:r>
          </a:p>
          <a:p>
            <a:r>
              <a:rPr lang="ru-RU" b="1" dirty="0" smtClean="0"/>
              <a:t>Заведующая библиотекой МБОУ г. Иркутска СОШ №4</a:t>
            </a:r>
            <a:endParaRPr lang="ru-RU" b="1" dirty="0"/>
          </a:p>
        </p:txBody>
      </p:sp>
      <p:sp>
        <p:nvSpPr>
          <p:cNvPr id="4" name="TextBox 3"/>
          <p:cNvSpPr txBox="1"/>
          <p:nvPr/>
        </p:nvSpPr>
        <p:spPr>
          <a:xfrm>
            <a:off x="5938984" y="5288837"/>
            <a:ext cx="461536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/>
              <a:t>Беспалова Любовь Владимировна</a:t>
            </a:r>
          </a:p>
          <a:p>
            <a:r>
              <a:rPr lang="ru-RU" b="1" dirty="0" smtClean="0"/>
              <a:t>Воспитатель</a:t>
            </a:r>
          </a:p>
          <a:p>
            <a:r>
              <a:rPr lang="ru-RU" b="1" dirty="0" smtClean="0"/>
              <a:t>МБДОУ г. Иркутска детский сад №123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2802204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1360" y="520861"/>
            <a:ext cx="4075254" cy="5324675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562" y="2666325"/>
            <a:ext cx="1905266" cy="189574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07667" y="1176868"/>
            <a:ext cx="3514257" cy="23336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486848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3089" y="371987"/>
            <a:ext cx="7286481" cy="5421142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81964" y="1030147"/>
            <a:ext cx="3113589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Это интересный и познавательный проект, как для дошкольников, так и школьников, который учит детей соблюдать меры предосторожности в это напряженное для страны время и заботиться о своем здоровье.  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296128045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620032" y="1960338"/>
            <a:ext cx="6604693" cy="1015663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6000" dirty="0" smtClean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БЕРЕГИТЕ СЕБЯ!!!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4878" y="3538838"/>
            <a:ext cx="5715000" cy="2419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09251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720050" y="671331"/>
            <a:ext cx="710483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i="1" dirty="0" smtClean="0"/>
              <a:t>Во всем мире идет профилактика</a:t>
            </a:r>
            <a:r>
              <a:rPr lang="en-US" sz="2400" b="1" i="1" dirty="0" smtClean="0"/>
              <a:t> COVID-19</a:t>
            </a:r>
            <a:r>
              <a:rPr lang="ru-RU" sz="2400" b="1" i="1" dirty="0" smtClean="0"/>
              <a:t> </a:t>
            </a:r>
            <a:endParaRPr lang="ru-RU" sz="2400" b="1" i="1" dirty="0"/>
          </a:p>
        </p:txBody>
      </p:sp>
      <p:sp>
        <p:nvSpPr>
          <p:cNvPr id="3" name="TextBox 2"/>
          <p:cNvSpPr txBox="1"/>
          <p:nvPr/>
        </p:nvSpPr>
        <p:spPr>
          <a:xfrm>
            <a:off x="674430" y="1388962"/>
            <a:ext cx="4476303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И мы решили поучаствовать в этом и создать, в рамках реализации преемственности со школой, совместный проект между...</a:t>
            </a:r>
            <a:endParaRPr lang="ru-RU" sz="2400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9748" y="3649629"/>
            <a:ext cx="3638470" cy="269915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838218" y="5978391"/>
            <a:ext cx="70230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МБДОУ г. Иркутска детский сад №123, старшая группа №2</a:t>
            </a:r>
            <a:endParaRPr lang="ru-RU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29037" y="1388962"/>
            <a:ext cx="4019832" cy="3019907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7784654" y="4480169"/>
            <a:ext cx="330250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dirty="0" smtClean="0"/>
              <a:t>МБОУ г. Иркутска СОШ №4</a:t>
            </a:r>
          </a:p>
          <a:p>
            <a:pPr algn="ctr"/>
            <a:r>
              <a:rPr lang="ru-RU" dirty="0" smtClean="0"/>
              <a:t>библиотека</a:t>
            </a:r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5907212" y="3414101"/>
            <a:ext cx="53893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b="1" dirty="0" smtClean="0">
                <a:solidFill>
                  <a:srgbClr val="FF0000"/>
                </a:solidFill>
              </a:rPr>
              <a:t>и</a:t>
            </a:r>
            <a:endParaRPr lang="ru-RU" sz="4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8366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9403" y="1331089"/>
            <a:ext cx="7014258" cy="4444677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839166" y="3058493"/>
            <a:ext cx="347819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/>
              <a:t>Детям было очень интересно рассматривать иллюстрацию клетки </a:t>
            </a:r>
            <a:r>
              <a:rPr lang="en-US" sz="2000" b="1" dirty="0" smtClean="0"/>
              <a:t>COVID-19</a:t>
            </a:r>
            <a:r>
              <a:rPr lang="ru-RU" sz="2000" b="1" dirty="0" smtClean="0"/>
              <a:t>, и мы вместе с детьми решили слепить её из пластилина</a:t>
            </a:r>
            <a:endParaRPr lang="ru-RU" sz="20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1388962" y="601884"/>
            <a:ext cx="99389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/>
              <a:t>Мы проводили беседы с детьми, рассматривали иллюстрации клетки коронавируса</a:t>
            </a:r>
            <a:endParaRPr lang="ru-RU" b="1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166" y="1039687"/>
            <a:ext cx="2600445" cy="19503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85322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44548" y="821802"/>
            <a:ext cx="832219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Наши пластилиновые «вирусы» отправились на выставку в школьную библиотеку</a:t>
            </a:r>
            <a:endParaRPr lang="ru-RU" sz="2400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359" y="2164465"/>
            <a:ext cx="4575859" cy="3431894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74984" y="1875098"/>
            <a:ext cx="2851713" cy="3802284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838218" y="5015662"/>
            <a:ext cx="363445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/>
              <a:t>где заведующий библиотекой совместно со школьниками подготовили свои работы</a:t>
            </a:r>
            <a:endParaRPr lang="ru-RU" sz="2000" b="1" dirty="0"/>
          </a:p>
        </p:txBody>
      </p:sp>
    </p:spTree>
    <p:extLst>
      <p:ext uri="{BB962C8B-B14F-4D97-AF65-F5344CB8AC3E}">
        <p14:creationId xmlns:p14="http://schemas.microsoft.com/office/powerpoint/2010/main" val="3853459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6470" y="858687"/>
            <a:ext cx="3919478" cy="522597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273015" y="1639431"/>
            <a:ext cx="5248425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Школьникам было интересно рассматривать</a:t>
            </a:r>
          </a:p>
          <a:p>
            <a:r>
              <a:rPr lang="ru-RU" sz="2800" dirty="0" smtClean="0"/>
              <a:t>работы дошкольников, а так же своих одноклассников 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264912798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533" y="1585732"/>
            <a:ext cx="3633004" cy="4844005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89763" y="324412"/>
            <a:ext cx="4049450" cy="539926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444679" y="1979271"/>
            <a:ext cx="3345084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/>
              <a:t>Особенно интересной для школьников оказалась техника исполнения воспитанниками д/сада клетки коронавируса – сделаны из пластилина, яркие, выразительные, объемные работы, которые привлекают внимание зрителя»</a:t>
            </a:r>
            <a:endParaRPr lang="ru-RU" sz="2000" b="1" dirty="0"/>
          </a:p>
        </p:txBody>
      </p:sp>
    </p:spTree>
    <p:extLst>
      <p:ext uri="{BB962C8B-B14F-4D97-AF65-F5344CB8AC3E}">
        <p14:creationId xmlns:p14="http://schemas.microsoft.com/office/powerpoint/2010/main" val="99067063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3772" y="1273216"/>
            <a:ext cx="6705598" cy="5029198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83734" y="578734"/>
            <a:ext cx="3893435" cy="51912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826227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07599" y="1747623"/>
            <a:ext cx="4339889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Через два месяца работы</a:t>
            </a:r>
            <a:r>
              <a:rPr lang="ru-RU" sz="2400" dirty="0"/>
              <a:t> </a:t>
            </a:r>
            <a:r>
              <a:rPr lang="ru-RU" sz="2400" dirty="0" smtClean="0"/>
              <a:t>с</a:t>
            </a:r>
            <a:r>
              <a:rPr lang="ru-RU" sz="2400" dirty="0" smtClean="0"/>
              <a:t> выставки из библиотеки вернулись </a:t>
            </a:r>
            <a:r>
              <a:rPr lang="ru-RU" sz="2400" dirty="0" smtClean="0"/>
              <a:t>в детский </a:t>
            </a:r>
            <a:r>
              <a:rPr lang="ru-RU" sz="2400" dirty="0" smtClean="0"/>
              <a:t>сад,</a:t>
            </a:r>
            <a:r>
              <a:rPr lang="ru-RU" sz="2400" dirty="0" smtClean="0"/>
              <a:t> ч</a:t>
            </a:r>
            <a:r>
              <a:rPr lang="ru-RU" sz="2400" dirty="0" smtClean="0"/>
              <a:t>тобы воспитанники д/сада смогли ознакомится с работами школьников.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3520" y="780395"/>
            <a:ext cx="5352288" cy="40142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831296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9675" y="1479629"/>
            <a:ext cx="3773348" cy="503113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5861" y="403183"/>
            <a:ext cx="3871973" cy="5162631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185458" y="2280213"/>
            <a:ext cx="2268637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/>
              <a:t> </a:t>
            </a:r>
            <a:r>
              <a:rPr lang="ru-RU" sz="2000" b="1" dirty="0" smtClean="0"/>
              <a:t>Тогда же с детьми была проведена беседа о мерах профилактики и борьбы с вирусом </a:t>
            </a:r>
            <a:r>
              <a:rPr lang="en-US" sz="2000" b="1" dirty="0"/>
              <a:t>COVID-19</a:t>
            </a:r>
            <a:r>
              <a:rPr lang="ru-RU" sz="2000" b="1" dirty="0"/>
              <a:t>. </a:t>
            </a:r>
            <a:endParaRPr lang="ru-RU" sz="2000" b="1" dirty="0"/>
          </a:p>
        </p:txBody>
      </p:sp>
    </p:spTree>
    <p:extLst>
      <p:ext uri="{BB962C8B-B14F-4D97-AF65-F5344CB8AC3E}">
        <p14:creationId xmlns:p14="http://schemas.microsoft.com/office/powerpoint/2010/main" val="1869764084"/>
      </p:ext>
    </p:extLst>
  </p:cSld>
  <p:clrMapOvr>
    <a:masterClrMapping/>
  </p:clrMapOvr>
</p:sld>
</file>

<file path=ppt/theme/theme1.xml><?xml version="1.0" encoding="utf-8"?>
<a:theme xmlns:a="http://schemas.openxmlformats.org/drawingml/2006/main" name="Капля">
  <a:themeElements>
    <a:clrScheme name="Капля">
      <a:dk1>
        <a:sysClr val="windowText" lastClr="000000"/>
      </a:dk1>
      <a:lt1>
        <a:sysClr val="window" lastClr="FFFFFF"/>
      </a:lt1>
      <a:dk2>
        <a:srgbClr val="355071"/>
      </a:dk2>
      <a:lt2>
        <a:srgbClr val="AABED7"/>
      </a:lt2>
      <a:accent1>
        <a:srgbClr val="2FA3EE"/>
      </a:accent1>
      <a:accent2>
        <a:srgbClr val="4BCAAD"/>
      </a:accent2>
      <a:accent3>
        <a:srgbClr val="86C157"/>
      </a:accent3>
      <a:accent4>
        <a:srgbClr val="D99C3F"/>
      </a:accent4>
      <a:accent5>
        <a:srgbClr val="CE6633"/>
      </a:accent5>
      <a:accent6>
        <a:srgbClr val="A35DD1"/>
      </a:accent6>
      <a:hlink>
        <a:srgbClr val="56BCFE"/>
      </a:hlink>
      <a:folHlink>
        <a:srgbClr val="97C5E3"/>
      </a:folHlink>
    </a:clrScheme>
    <a:fontScheme name="Капля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Капля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100000"/>
                <a:hueMod val="130000"/>
                <a:satMod val="150000"/>
                <a:lumMod val="112000"/>
              </a:schemeClr>
            </a:gs>
            <a:gs pos="100000">
              <a:schemeClr val="phClr">
                <a:shade val="92000"/>
                <a:satMod val="140000"/>
                <a:lumMod val="11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oplet" id="{8984A317-299A-4E50-B45D-BFC9EDE2337A}" vid="{A633B6A3-9E7F-4C10-9C98-2517A313436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TM04033925[[fn=Капля]]</Template>
  <TotalTime>311</TotalTime>
  <Words>240</Words>
  <Application>Microsoft Office PowerPoint</Application>
  <PresentationFormat>Широкоэкранный</PresentationFormat>
  <Paragraphs>24</Paragraphs>
  <Slides>12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5" baseType="lpstr">
      <vt:lpstr>Arial</vt:lpstr>
      <vt:lpstr>Tw Cen MT</vt:lpstr>
      <vt:lpstr>Капля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15</cp:revision>
  <dcterms:created xsi:type="dcterms:W3CDTF">2020-11-03T01:25:21Z</dcterms:created>
  <dcterms:modified xsi:type="dcterms:W3CDTF">2020-11-05T01:48:44Z</dcterms:modified>
</cp:coreProperties>
</file>