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56" r:id="rId3"/>
    <p:sldId id="275" r:id="rId4"/>
    <p:sldId id="258" r:id="rId5"/>
    <p:sldId id="276" r:id="rId6"/>
    <p:sldId id="281" r:id="rId7"/>
    <p:sldId id="273" r:id="rId8"/>
    <p:sldId id="260" r:id="rId9"/>
    <p:sldId id="274" r:id="rId10"/>
    <p:sldId id="263" r:id="rId11"/>
    <p:sldId id="279" r:id="rId12"/>
    <p:sldId id="280" r:id="rId13"/>
    <p:sldId id="269" r:id="rId14"/>
    <p:sldId id="265" r:id="rId15"/>
    <p:sldId id="271" r:id="rId16"/>
    <p:sldId id="278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83B3-AAD1-4081-9EB3-E915E894736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8CF4-5730-4551-81E3-EB4E9324D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43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83B3-AAD1-4081-9EB3-E915E894736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8CF4-5730-4551-81E3-EB4E9324D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36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83B3-AAD1-4081-9EB3-E915E894736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8CF4-5730-4551-81E3-EB4E9324D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80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83B3-AAD1-4081-9EB3-E915E894736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8CF4-5730-4551-81E3-EB4E9324D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95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83B3-AAD1-4081-9EB3-E915E894736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8CF4-5730-4551-81E3-EB4E9324D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86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83B3-AAD1-4081-9EB3-E915E894736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8CF4-5730-4551-81E3-EB4E9324D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1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83B3-AAD1-4081-9EB3-E915E894736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8CF4-5730-4551-81E3-EB4E9324D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785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83B3-AAD1-4081-9EB3-E915E894736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8CF4-5730-4551-81E3-EB4E9324D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3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83B3-AAD1-4081-9EB3-E915E894736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8CF4-5730-4551-81E3-EB4E9324D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82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83B3-AAD1-4081-9EB3-E915E894736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8CF4-5730-4551-81E3-EB4E9324D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22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83B3-AAD1-4081-9EB3-E915E894736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8CF4-5730-4551-81E3-EB4E9324D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6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783B3-AAD1-4081-9EB3-E915E894736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F8CF4-5730-4551-81E3-EB4E9324D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37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358485"/>
              </p:ext>
            </p:extLst>
          </p:nvPr>
        </p:nvGraphicFramePr>
        <p:xfrm>
          <a:off x="251520" y="332656"/>
          <a:ext cx="8640960" cy="6264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Точечный рисунок" r:id="rId3" imgW="6106377" imgH="4153480" progId="Paint.Picture">
                  <p:embed/>
                </p:oleObj>
              </mc:Choice>
              <mc:Fallback>
                <p:oleObj name="Точечный рисунок" r:id="rId3" imgW="6106377" imgH="415348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32656"/>
                        <a:ext cx="8640960" cy="62646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8092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216024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Реликтовая сосна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Специалисты 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 древесных экспертиз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Здоровый лес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г.Москва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обследовали дерево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мая 2012 года  и определили, что возраст сосны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360 лет, высота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м.,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диаметр ствола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м.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Назовите возраст сосны?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60848"/>
            <a:ext cx="6552728" cy="4680520"/>
          </a:xfrm>
        </p:spPr>
      </p:pic>
    </p:spTree>
    <p:extLst>
      <p:ext uri="{BB962C8B-B14F-4D97-AF65-F5344CB8AC3E}">
        <p14:creationId xmlns:p14="http://schemas.microsoft.com/office/powerpoint/2010/main" val="4203728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Увеличение и уменьшение числа в 10, 100, 1000 раз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3561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5200*100=                       509000:10=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890*1000=                       90400:100=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6200*10=                           456000:1000=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13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</a:t>
            </a:r>
            <a:r>
              <a:rPr lang="ru-RU" b="1" dirty="0" smtClean="0">
                <a:solidFill>
                  <a:srgbClr val="FF0000"/>
                </a:solidFill>
              </a:rPr>
              <a:t>исячий </a:t>
            </a:r>
            <a:r>
              <a:rPr lang="ru-RU" b="1" dirty="0">
                <a:solidFill>
                  <a:srgbClr val="FF0000"/>
                </a:solidFill>
              </a:rPr>
              <a:t>мост через реку </a:t>
            </a:r>
            <a:r>
              <a:rPr lang="ru-RU" b="1" dirty="0" err="1" smtClean="0">
                <a:solidFill>
                  <a:srgbClr val="FF0000"/>
                </a:solidFill>
              </a:rPr>
              <a:t>Ита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92796"/>
            <a:ext cx="8208912" cy="500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6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363272" cy="78641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задачу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7920880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article5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97601"/>
            <a:ext cx="2952328" cy="211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1196752"/>
            <a:ext cx="74168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улице Ленина 2 ряда по 50 домов, а на улице Стрелкова 2 ряда по 35 домов. На  сколько больше домов на улице Ленина, чем на улице Стрелкова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58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       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Зуринская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С.М. Стрелкова.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корпус введён 2004 г.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/>
              <a:t>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2104231"/>
            <a:ext cx="56896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37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7196158" cy="29464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4818" name="AutoShape 2" descr="http://ru.stockfresh.com/thumbs/lenm/4005081_%D1%81%D1%82%D0%BE%D0%BB%D0%BE%D0%B2%D0%B0%D1%8F-%D0%B4%D0%B5%D1%82%D0%B8-%D0%B8%D0%BB%D0%BB%D1%8E%D1%81%D1%82%D1%80%D0%B0%D1%86%D0%B8%D1%8F-%D0%BF%D0%BE%D0%BA%D1%83%D0%BF%D0%BA%D0%B5-%D0%B5%D0%B4%D1%8B-%D0%BE%D0%B1%D0%B5%D0%B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http://ru.stockfresh.com/thumbs/lenm/4005081_%D1%81%D1%82%D0%BE%D0%BB%D0%BE%D0%B2%D0%B0%D1%8F-%D0%B4%D0%B5%D1%82%D0%B8-%D0%B8%D0%BB%D0%BB%D1%8E%D1%81%D1%82%D1%80%D0%B0%D1%86%D0%B8%D1%8F-%D0%BF%D0%BE%D0%BA%D1%83%D0%BF%D0%BA%D0%B5-%D0%B5%D0%B4%D1%8B-%D0%BE%D0%B1%D0%B5%D0%B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http://ru.stockfresh.com/thumbs/lenm/4005081_%D1%81%D1%82%D0%BE%D0%BB%D0%BE%D0%B2%D0%B0%D1%8F-%D0%B4%D0%B5%D1%82%D0%B8-%D0%B8%D0%BB%D0%BB%D1%8E%D1%81%D1%82%D1%80%D0%B0%D1%86%D0%B8%D1%8F-%D0%BF%D0%BE%D0%BA%D1%83%D0%BF%D0%BA%D0%B5-%D0%B5%D0%B4%D1%8B-%D0%BE%D0%B1%D0%B5%D0%B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4" name="AutoShape 8" descr="http://ru.stockfresh.com/thumbs/lenm/4005081_%D1%81%D1%82%D0%BE%D0%BB%D0%BE%D0%B2%D0%B0%D1%8F-%D0%B4%D0%B5%D1%82%D0%B8-%D0%B8%D0%BB%D0%BB%D1%8E%D1%81%D1%82%D1%80%D0%B0%D1%86%D0%B8%D1%8F-%D0%BF%D0%BE%D0%BA%D1%83%D0%BF%D0%BA%D0%B5-%D0%B5%D0%B4%D1%8B-%D0%BE%D0%B1%D0%B5%D0%B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6" name="AutoShape 10" descr="http://ru.stockfresh.com/thumbs/lenm/4005081_%D1%81%D1%82%D0%BE%D0%BB%D0%BE%D0%B2%D0%B0%D1%8F-%D0%B4%D0%B5%D1%82%D0%B8-%D0%B8%D0%BB%D0%BB%D1%8E%D1%81%D1%82%D1%80%D0%B0%D1%86%D0%B8%D1%8F-%D0%BF%D0%BE%D0%BA%D1%83%D0%BF%D0%BA%D0%B5-%D0%B5%D0%B4%D1%8B-%D0%BE%D0%B1%D0%B5%D0%B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8" name="AutoShape 12" descr="http://ru.stockfresh.com/thumbs/lenm/4005081_%D1%81%D1%82%D0%BE%D0%BB%D0%BE%D0%B2%D0%B0%D1%8F-%D0%B4%D0%B5%D1%82%D0%B8-%D0%B8%D0%BB%D0%BB%D1%8E%D1%81%D1%82%D1%80%D0%B0%D1%86%D0%B8%D1%8F-%D0%BF%D0%BE%D0%BA%D1%83%D0%BF%D0%BA%D0%B5-%D0%B5%D0%B4%D1%8B-%D0%BE%D0%B1%D0%B5%D0%B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30" name="Picture 14" descr="http://www.krokha.ru/thumb/466x300/img/news/lag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1" y="260648"/>
            <a:ext cx="8640960" cy="6192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450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Рисунок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60648"/>
            <a:ext cx="8704834" cy="61206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0" y="282883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Было интересно…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Было трудно…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Мне захотелось…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 меня получилось…</a:t>
            </a:r>
          </a:p>
        </p:txBody>
      </p:sp>
    </p:spTree>
    <p:extLst>
      <p:ext uri="{BB962C8B-B14F-4D97-AF65-F5344CB8AC3E}">
        <p14:creationId xmlns:p14="http://schemas.microsoft.com/office/powerpoint/2010/main" val="644581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СПАСИБО ЗА УРОК!</a:t>
            </a:r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C:\Users\USER\Desktop\a7c9a6b71ba39fccb1b4e813c4ac93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4044102"/>
            <a:ext cx="2335876" cy="226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3aklass_13481531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01570"/>
            <a:ext cx="415379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27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224136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Урок математики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924944"/>
            <a:ext cx="7920880" cy="183324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 ПОВТОРЕНИЕ ПО ТЕМЕ  «Нумерация </a:t>
            </a:r>
            <a:r>
              <a:rPr lang="ru-RU" sz="4000" dirty="0">
                <a:solidFill>
                  <a:srgbClr val="002060"/>
                </a:solidFill>
              </a:rPr>
              <a:t>чисел больше 1000</a:t>
            </a:r>
            <a:r>
              <a:rPr lang="ru-RU" sz="4000" dirty="0" smtClean="0">
                <a:solidFill>
                  <a:srgbClr val="002060"/>
                </a:solidFill>
              </a:rPr>
              <a:t>»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23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052736"/>
            <a:ext cx="7200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Цель: </a:t>
            </a:r>
            <a:r>
              <a:rPr lang="ru-RU" sz="2800" dirty="0" smtClean="0">
                <a:solidFill>
                  <a:srgbClr val="002060"/>
                </a:solidFill>
              </a:rPr>
              <a:t>повторить </a:t>
            </a:r>
            <a:r>
              <a:rPr lang="ru-RU" sz="2800" dirty="0" smtClean="0"/>
              <a:t>умение </a:t>
            </a:r>
            <a:r>
              <a:rPr lang="ru-RU" sz="2800" dirty="0"/>
              <a:t>читать, записывать, сравнивать многозначные числа, умение увеличивать и уменьшать данное число в 10,  100   и   1000 раз; совершенствовать устные и письменные вычислительные навыки; развитие внимания, памяти, умения работать в коллективе.</a:t>
            </a:r>
          </a:p>
        </p:txBody>
      </p:sp>
    </p:spTree>
    <p:extLst>
      <p:ext uri="{BB962C8B-B14F-4D97-AF65-F5344CB8AC3E}">
        <p14:creationId xmlns:p14="http://schemas.microsoft.com/office/powerpoint/2010/main" val="414905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Зура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возникло в первой половине 17века.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Сколько лет нашей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Зуре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если селом она стала в 1845г.? 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476" y="1720324"/>
            <a:ext cx="7619048" cy="428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95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Прочитай  </a:t>
            </a:r>
            <a:r>
              <a:rPr lang="ru-RU" dirty="0" smtClean="0">
                <a:solidFill>
                  <a:srgbClr val="FF0000"/>
                </a:solidFill>
              </a:rPr>
              <a:t>числа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450.300.625     83.000.504     609.204.305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169.425.619     41.660.110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504.118.026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8.467         245.003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112.001           70.005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25.300      180.004     1000000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742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3200" dirty="0" smtClean="0"/>
              <a:t>БЮСТ  ГЕРОЮ СОВЕТСКОГО СОЮЗА </a:t>
            </a:r>
            <a:br>
              <a:rPr lang="ru-RU" sz="3200" dirty="0" smtClean="0"/>
            </a:br>
            <a:r>
              <a:rPr lang="ru-RU" sz="3200" dirty="0" smtClean="0"/>
              <a:t>С.М СТРЕЛКОВУ  </a:t>
            </a:r>
            <a:br>
              <a:rPr lang="ru-RU" sz="3200" dirty="0" smtClean="0"/>
            </a:br>
            <a:r>
              <a:rPr lang="ru-RU" sz="3200" dirty="0" smtClean="0"/>
              <a:t>установлен 1997 году</a:t>
            </a:r>
            <a:endParaRPr lang="ru-RU" sz="32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5809" y="1706038"/>
            <a:ext cx="5752381" cy="431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272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Найди ошибку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999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100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9 388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8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388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701 924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701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024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415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760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415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670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– 315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х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415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+ 205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&lt;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502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у</a:t>
            </a:r>
          </a:p>
        </p:txBody>
      </p:sp>
    </p:spTree>
    <p:extLst>
      <p:ext uri="{BB962C8B-B14F-4D97-AF65-F5344CB8AC3E}">
        <p14:creationId xmlns:p14="http://schemas.microsoft.com/office/powerpoint/2010/main" val="3314316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8328"/>
            <a:ext cx="8712968" cy="125272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Храм святителя Митрофана Воронежского</a:t>
            </a:r>
            <a:br>
              <a:rPr lang="ru-RU" sz="3200" dirty="0" smtClean="0"/>
            </a:br>
            <a:r>
              <a:rPr lang="ru-RU" sz="3200" dirty="0" smtClean="0"/>
              <a:t>Построена в 1847 году. В 2012 году - 360 лет. </a:t>
            </a:r>
            <a:br>
              <a:rPr lang="ru-RU" sz="3200" dirty="0" smtClean="0"/>
            </a:br>
            <a:r>
              <a:rPr lang="ru-RU" sz="3200" dirty="0" smtClean="0"/>
              <a:t>Сколько лет исполнилось храму?</a:t>
            </a:r>
            <a:endParaRPr lang="ru-RU" sz="3200" dirty="0"/>
          </a:p>
        </p:txBody>
      </p:sp>
      <p:pic>
        <p:nvPicPr>
          <p:cNvPr id="4" name="Picture 2" descr="http://temples.ru/private/f000264/264_0187795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6076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Представь число в виде суммы разрядных слагаемых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204864"/>
            <a:ext cx="7380808" cy="39212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305 =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30.050 =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305.040 =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1.985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720.000 =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137.000 =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физкультмин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6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224</Words>
  <Application>Microsoft Office PowerPoint</Application>
  <PresentationFormat>Экран (4:3)</PresentationFormat>
  <Paragraphs>49</Paragraphs>
  <Slides>17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Точечный рисунок</vt:lpstr>
      <vt:lpstr>Презентация PowerPoint</vt:lpstr>
      <vt:lpstr>Урок математики</vt:lpstr>
      <vt:lpstr>Презентация PowerPoint</vt:lpstr>
      <vt:lpstr>Село Зура возникло в первой половине 17века. Сколько лет нашей Зуре, если селом она стала в 1845г.? </vt:lpstr>
      <vt:lpstr>Прочитай  числа </vt:lpstr>
      <vt:lpstr>БЮСТ  ГЕРОЮ СОВЕТСКОГО СОЮЗА  С.М СТРЕЛКОВУ   установлен 1997 году</vt:lpstr>
      <vt:lpstr>Найди ошибку</vt:lpstr>
      <vt:lpstr>Храм святителя Митрофана Воронежского Построена в 1847 году. В 2012 году - 360 лет.  Сколько лет исполнилось храму?</vt:lpstr>
      <vt:lpstr>Представь число в виде суммы разрядных слагаемых</vt:lpstr>
      <vt:lpstr> Реликтовая сосна Специалисты  Центра древесных экспертиз «Здоровый лес» (г.Москва) обследовали дерево  30 мая 2012 года  и определили, что возраст сосны 360 лет, высота 11 м., а диаметр ствола 1 м.  Назовите возраст сосны?   </vt:lpstr>
      <vt:lpstr>Увеличение и уменьшение числа в 10, 100, 1000 раз</vt:lpstr>
      <vt:lpstr>Висячий мост через реку Ита</vt:lpstr>
      <vt:lpstr>Решите задачу</vt:lpstr>
      <vt:lpstr>              МБОУ Зуринская СОШ  имени С.М. Стрелкова.  Новый корпус введён 2004 г.   </vt:lpstr>
      <vt:lpstr>Презентация PowerPoint</vt:lpstr>
      <vt:lpstr>Презентация PowerPoint</vt:lpstr>
      <vt:lpstr>СПАСИБО ЗА УРОК!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Валентина</cp:lastModifiedBy>
  <cp:revision>33</cp:revision>
  <dcterms:created xsi:type="dcterms:W3CDTF">2020-10-15T18:48:08Z</dcterms:created>
  <dcterms:modified xsi:type="dcterms:W3CDTF">2020-11-08T13:43:50Z</dcterms:modified>
</cp:coreProperties>
</file>