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Рабочий стол\Autumn_Grasslands_Trees_506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68" y="332656"/>
            <a:ext cx="9036432" cy="6023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Рабочий стол\kisspng-tree-of-40-fruit-leaf-clip-art-family-tree-5abece8f076cc1.305567091522454159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52220" cy="6859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Рабочий стол\kisspng-tree-of-40-fruit-leaf-clip-art-family-tree-5abece8f076cc1.305567091522454159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52220" cy="6859183"/>
          </a:xfrm>
          <a:prstGeom prst="rect">
            <a:avLst/>
          </a:prstGeom>
          <a:noFill/>
        </p:spPr>
      </p:pic>
      <p:pic>
        <p:nvPicPr>
          <p:cNvPr id="3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1331640" y="3429000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Рабочий стол\kisspng-tree-of-40-fruit-leaf-clip-art-family-tree-5abece8f076cc1.305567091522454159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52220" cy="6859183"/>
          </a:xfrm>
          <a:prstGeom prst="rect">
            <a:avLst/>
          </a:prstGeom>
          <a:noFill/>
        </p:spPr>
      </p:pic>
      <p:pic>
        <p:nvPicPr>
          <p:cNvPr id="3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1331640" y="3429000"/>
            <a:ext cx="936104" cy="936104"/>
          </a:xfrm>
          <a:prstGeom prst="rect">
            <a:avLst/>
          </a:prstGeom>
          <a:noFill/>
        </p:spPr>
      </p:pic>
      <p:pic>
        <p:nvPicPr>
          <p:cNvPr id="4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5652120" y="2492896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Рабочий стол\kisspng-tree-of-40-fruit-leaf-clip-art-family-tree-5abece8f076cc1.305567091522454159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52220" cy="6859183"/>
          </a:xfrm>
          <a:prstGeom prst="rect">
            <a:avLst/>
          </a:prstGeom>
          <a:noFill/>
        </p:spPr>
      </p:pic>
      <p:pic>
        <p:nvPicPr>
          <p:cNvPr id="3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1331640" y="3429000"/>
            <a:ext cx="936104" cy="936104"/>
          </a:xfrm>
          <a:prstGeom prst="rect">
            <a:avLst/>
          </a:prstGeom>
          <a:noFill/>
        </p:spPr>
      </p:pic>
      <p:pic>
        <p:nvPicPr>
          <p:cNvPr id="4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5580112" y="2492896"/>
            <a:ext cx="936104" cy="936104"/>
          </a:xfrm>
          <a:prstGeom prst="rect">
            <a:avLst/>
          </a:prstGeom>
          <a:noFill/>
        </p:spPr>
      </p:pic>
      <p:pic>
        <p:nvPicPr>
          <p:cNvPr id="5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1475656" y="148478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Рабочий стол\kisspng-tree-of-40-fruit-leaf-clip-art-family-tree-5abece8f076cc1.305567091522454159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52220" cy="6859183"/>
          </a:xfrm>
          <a:prstGeom prst="rect">
            <a:avLst/>
          </a:prstGeom>
          <a:noFill/>
        </p:spPr>
      </p:pic>
      <p:pic>
        <p:nvPicPr>
          <p:cNvPr id="3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1331640" y="3429000"/>
            <a:ext cx="936104" cy="936104"/>
          </a:xfrm>
          <a:prstGeom prst="rect">
            <a:avLst/>
          </a:prstGeom>
          <a:noFill/>
        </p:spPr>
      </p:pic>
      <p:pic>
        <p:nvPicPr>
          <p:cNvPr id="4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3779912" y="404664"/>
            <a:ext cx="936104" cy="936104"/>
          </a:xfrm>
          <a:prstGeom prst="rect">
            <a:avLst/>
          </a:prstGeom>
          <a:noFill/>
        </p:spPr>
      </p:pic>
      <p:pic>
        <p:nvPicPr>
          <p:cNvPr id="5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1547664" y="1628800"/>
            <a:ext cx="936104" cy="936104"/>
          </a:xfrm>
          <a:prstGeom prst="rect">
            <a:avLst/>
          </a:prstGeom>
          <a:noFill/>
        </p:spPr>
      </p:pic>
      <p:pic>
        <p:nvPicPr>
          <p:cNvPr id="6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5508104" y="2420888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Рабочий стол\kisspng-tree-of-40-fruit-leaf-clip-art-family-tree-5abece8f076cc1.305567091522454159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52220" cy="6859183"/>
          </a:xfrm>
          <a:prstGeom prst="rect">
            <a:avLst/>
          </a:prstGeom>
          <a:noFill/>
        </p:spPr>
      </p:pic>
      <p:pic>
        <p:nvPicPr>
          <p:cNvPr id="3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1331640" y="3429000"/>
            <a:ext cx="936104" cy="936104"/>
          </a:xfrm>
          <a:prstGeom prst="rect">
            <a:avLst/>
          </a:prstGeom>
          <a:noFill/>
        </p:spPr>
      </p:pic>
      <p:pic>
        <p:nvPicPr>
          <p:cNvPr id="4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1763688" y="620688"/>
            <a:ext cx="936104" cy="936104"/>
          </a:xfrm>
          <a:prstGeom prst="rect">
            <a:avLst/>
          </a:prstGeom>
          <a:noFill/>
        </p:spPr>
      </p:pic>
      <p:pic>
        <p:nvPicPr>
          <p:cNvPr id="5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3707904" y="260648"/>
            <a:ext cx="936104" cy="936104"/>
          </a:xfrm>
          <a:prstGeom prst="rect">
            <a:avLst/>
          </a:prstGeom>
          <a:noFill/>
        </p:spPr>
      </p:pic>
      <p:pic>
        <p:nvPicPr>
          <p:cNvPr id="6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899592" y="2204864"/>
            <a:ext cx="936104" cy="936104"/>
          </a:xfrm>
          <a:prstGeom prst="rect">
            <a:avLst/>
          </a:prstGeom>
          <a:noFill/>
        </p:spPr>
      </p:pic>
      <p:pic>
        <p:nvPicPr>
          <p:cNvPr id="7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5580112" y="2492896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Рабочий стол\kisspng-tree-of-40-fruit-leaf-clip-art-family-tree-5abece8f076cc1.305567091522454159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52220" cy="6859183"/>
          </a:xfrm>
          <a:prstGeom prst="rect">
            <a:avLst/>
          </a:prstGeom>
          <a:noFill/>
        </p:spPr>
      </p:pic>
      <p:pic>
        <p:nvPicPr>
          <p:cNvPr id="3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1331640" y="3429000"/>
            <a:ext cx="936104" cy="936104"/>
          </a:xfrm>
          <a:prstGeom prst="rect">
            <a:avLst/>
          </a:prstGeom>
          <a:noFill/>
        </p:spPr>
      </p:pic>
      <p:pic>
        <p:nvPicPr>
          <p:cNvPr id="4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4932040" y="1268760"/>
            <a:ext cx="936104" cy="936104"/>
          </a:xfrm>
          <a:prstGeom prst="rect">
            <a:avLst/>
          </a:prstGeom>
          <a:noFill/>
        </p:spPr>
      </p:pic>
      <p:pic>
        <p:nvPicPr>
          <p:cNvPr id="5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3779912" y="620688"/>
            <a:ext cx="936104" cy="936104"/>
          </a:xfrm>
          <a:prstGeom prst="rect">
            <a:avLst/>
          </a:prstGeom>
          <a:noFill/>
        </p:spPr>
      </p:pic>
      <p:pic>
        <p:nvPicPr>
          <p:cNvPr id="6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1979712" y="1124744"/>
            <a:ext cx="936104" cy="936104"/>
          </a:xfrm>
          <a:prstGeom prst="rect">
            <a:avLst/>
          </a:prstGeom>
          <a:noFill/>
        </p:spPr>
      </p:pic>
      <p:pic>
        <p:nvPicPr>
          <p:cNvPr id="7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1187624" y="2276872"/>
            <a:ext cx="936104" cy="936104"/>
          </a:xfrm>
          <a:prstGeom prst="rect">
            <a:avLst/>
          </a:prstGeom>
          <a:noFill/>
        </p:spPr>
      </p:pic>
      <p:pic>
        <p:nvPicPr>
          <p:cNvPr id="8" name="Picture 3" descr="d:\Документы\Рабочий стол\kisspng-maple-leaf-5b2fd7b4a487f0.5384885315298620686739.jpg"/>
          <p:cNvPicPr>
            <a:picLocks noChangeAspect="1" noChangeArrowheads="1"/>
          </p:cNvPicPr>
          <p:nvPr/>
        </p:nvPicPr>
        <p:blipFill>
          <a:blip r:embed="rId3" cstate="print"/>
          <a:srcRect l="26391" t="16965" r="24598" b="9518"/>
          <a:stretch>
            <a:fillRect/>
          </a:stretch>
        </p:blipFill>
        <p:spPr bwMode="auto">
          <a:xfrm>
            <a:off x="5652120" y="2492896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Рабочий стол\gn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54000"/>
            <a:ext cx="6350000" cy="63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2019-10-31T03:03:30Z</dcterms:created>
  <dcterms:modified xsi:type="dcterms:W3CDTF">2019-10-31T03:24:11Z</dcterms:modified>
</cp:coreProperties>
</file>