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73" r:id="rId3"/>
    <p:sldId id="277" r:id="rId4"/>
    <p:sldId id="263" r:id="rId5"/>
    <p:sldId id="264" r:id="rId6"/>
    <p:sldId id="265" r:id="rId7"/>
    <p:sldId id="267" r:id="rId8"/>
    <p:sldId id="269" r:id="rId9"/>
    <p:sldId id="268" r:id="rId10"/>
    <p:sldId id="272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53" autoAdjust="0"/>
    <p:restoredTop sz="94660"/>
  </p:normalViewPr>
  <p:slideViewPr>
    <p:cSldViewPr>
      <p:cViewPr varScale="1">
        <p:scale>
          <a:sx n="64" d="100"/>
          <a:sy n="64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C81D5-215A-4C4F-801E-D8181763F537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40694-0D08-4C88-B123-73E0882F7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288032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Приемы развития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смыслового чтения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Поиск в тексте заданных слов</a:t>
            </a:r>
            <a:endParaRPr lang="ru-RU" dirty="0"/>
          </a:p>
        </p:txBody>
      </p:sp>
      <p:pic>
        <p:nvPicPr>
          <p:cNvPr id="4" name="Содержимое 3" descr="Обучение элементам динамического осознанного чтения в начальной школе&#10;"/>
          <p:cNvPicPr>
            <a:picLocks noGrp="1"/>
          </p:cNvPicPr>
          <p:nvPr>
            <p:ph idx="1"/>
          </p:nvPr>
        </p:nvPicPr>
        <p:blipFill>
          <a:blip r:embed="rId2" cstate="print"/>
          <a:srcRect l="3823" t="5995" r="5142" b="7857"/>
          <a:stretch>
            <a:fillRect/>
          </a:stretch>
        </p:blipFill>
        <p:spPr bwMode="auto">
          <a:xfrm>
            <a:off x="1071538" y="1142984"/>
            <a:ext cx="789295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Восполнение пропуска слов в предложениях с подсказкой их некоторых букв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75252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Где ты была с.г…я, киска? </a:t>
            </a:r>
          </a:p>
          <a:p>
            <a:pPr lvl="0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- У к.р.л..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у английской!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Смысловое чтение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вид чтения, которое нацелено на понимание читающим смыслового содержания текста.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Цель смыслового чтения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максимально точно и полно понять содержание текста, уловить все детали и практически осмыслить информацию.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Приёмы реализации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Ежедневные упражнения в чтении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Отбор текстов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Систематичная работа учителя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Чтение про себя (шёпотом, беззвучное)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над правильностью и беглостью чтения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Приёмы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Тренировочные упражнения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Принцип 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многочтения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Работа над сознательностью чтения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453336"/>
          </a:xfrm>
        </p:spPr>
        <p:txBody>
          <a:bodyPr>
            <a:normAutofit/>
          </a:bodyPr>
          <a:lstStyle/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зеркального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чтения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 – ток, рот – тор, мама – </a:t>
            </a:r>
            <a:r>
              <a:rPr lang="ru-RU" sz="3400" b="1" i="1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амам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Придумай продолжение.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Чтение только одинаковой части слов: </a:t>
            </a:r>
            <a:r>
              <a:rPr lang="ru-RU" sz="34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рыболов, птицелов, мухолов, бобров, комаров;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Приём пропуска буквы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бучение элементам динамического осознанного чтения в начальной школе&#10;"/>
          <p:cNvPicPr>
            <a:picLocks noGrp="1"/>
          </p:cNvPicPr>
          <p:nvPr>
            <p:ph idx="1"/>
          </p:nvPr>
        </p:nvPicPr>
        <p:blipFill>
          <a:blip r:embed="rId2" cstate="print"/>
          <a:srcRect l="4779" t="8645" r="4894" b="16802"/>
          <a:stretch>
            <a:fillRect/>
          </a:stretch>
        </p:blipFill>
        <p:spPr bwMode="auto">
          <a:xfrm>
            <a:off x="395536" y="260648"/>
            <a:ext cx="849694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Чтение строчек с прикрытой основой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Обучение элементам динамического осознанного чтения в начальной школе&#10;"/>
          <p:cNvPicPr/>
          <p:nvPr/>
        </p:nvPicPr>
        <p:blipFill>
          <a:blip r:embed="rId2" cstate="print"/>
          <a:srcRect l="4174" t="6860" r="6075" b="8078"/>
          <a:stretch>
            <a:fillRect/>
          </a:stretch>
        </p:blipFill>
        <p:spPr bwMode="auto">
          <a:xfrm>
            <a:off x="928662" y="1142984"/>
            <a:ext cx="7891240" cy="53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Коллективное прочтение повторяющихся лёгких слов или фраз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мяу-мяу, баю-баю, мы хотим, как поросята – хрюкать. </a:t>
            </a:r>
          </a:p>
          <a:p>
            <a:pPr lvl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723</TotalTime>
  <Words>166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Приемы развития  смыслового чтения</vt:lpstr>
      <vt:lpstr> </vt:lpstr>
      <vt:lpstr>Слайд 3</vt:lpstr>
      <vt:lpstr> Приёмы реализации </vt:lpstr>
      <vt:lpstr>Работа над правильностью и беглостью чтения   </vt:lpstr>
      <vt:lpstr>Работа над сознательностью чтения   </vt:lpstr>
      <vt:lpstr>Слайд 7</vt:lpstr>
      <vt:lpstr>Чтение строчек с прикрытой основой</vt:lpstr>
      <vt:lpstr>Коллективное прочтение повторяющихся лёгких слов или фраз</vt:lpstr>
      <vt:lpstr>Поиск в тексте заданных слов</vt:lpstr>
      <vt:lpstr>Восполнение пропуска слов в предложениях с подсказкой их некоторых букв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 смыслового чтения  в начальной школе</dc:title>
  <dc:creator>dns</dc:creator>
  <cp:lastModifiedBy>Megabyte</cp:lastModifiedBy>
  <cp:revision>37</cp:revision>
  <dcterms:created xsi:type="dcterms:W3CDTF">2016-01-17T06:26:07Z</dcterms:created>
  <dcterms:modified xsi:type="dcterms:W3CDTF">2019-10-14T07:51:57Z</dcterms:modified>
</cp:coreProperties>
</file>