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8" r:id="rId2"/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9" r:id="rId12"/>
    <p:sldId id="270" r:id="rId13"/>
    <p:sldId id="265" r:id="rId14"/>
    <p:sldId id="266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100" d="100"/>
          <a:sy n="100" d="100"/>
        </p:scale>
        <p:origin x="-29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3266D-932C-436A-9583-808AEF155F88}" type="datetimeFigureOut">
              <a:rPr lang="ru-RU" smtClean="0"/>
              <a:pPr/>
              <a:t>12.11.2017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1E6DAF-A18E-4F3F-983C-05184CE8665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wedg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3266D-932C-436A-9583-808AEF155F88}" type="datetimeFigureOut">
              <a:rPr lang="ru-RU" smtClean="0"/>
              <a:pPr/>
              <a:t>12.11.2017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1E6DAF-A18E-4F3F-983C-05184CE8665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wedg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3266D-932C-436A-9583-808AEF155F88}" type="datetimeFigureOut">
              <a:rPr lang="ru-RU" smtClean="0"/>
              <a:pPr/>
              <a:t>12.11.2017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1E6DAF-A18E-4F3F-983C-05184CE8665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wedg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3266D-932C-436A-9583-808AEF155F88}" type="datetimeFigureOut">
              <a:rPr lang="ru-RU" smtClean="0"/>
              <a:pPr/>
              <a:t>12.11.2017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1E6DAF-A18E-4F3F-983C-05184CE8665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wedg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3266D-932C-436A-9583-808AEF155F88}" type="datetimeFigureOut">
              <a:rPr lang="ru-RU" smtClean="0"/>
              <a:pPr/>
              <a:t>12.11.2017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1E6DAF-A18E-4F3F-983C-05184CE8665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wedg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3266D-932C-436A-9583-808AEF155F88}" type="datetimeFigureOut">
              <a:rPr lang="ru-RU" smtClean="0"/>
              <a:pPr/>
              <a:t>12.11.2017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1E6DAF-A18E-4F3F-983C-05184CE8665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wedg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3266D-932C-436A-9583-808AEF155F88}" type="datetimeFigureOut">
              <a:rPr lang="ru-RU" smtClean="0"/>
              <a:pPr/>
              <a:t>12.11.2017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1E6DAF-A18E-4F3F-983C-05184CE8665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wedg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3266D-932C-436A-9583-808AEF155F88}" type="datetimeFigureOut">
              <a:rPr lang="ru-RU" smtClean="0"/>
              <a:pPr/>
              <a:t>12.11.2017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1E6DAF-A18E-4F3F-983C-05184CE8665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wedg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3266D-932C-436A-9583-808AEF155F88}" type="datetimeFigureOut">
              <a:rPr lang="ru-RU" smtClean="0"/>
              <a:pPr/>
              <a:t>12.11.2017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1E6DAF-A18E-4F3F-983C-05184CE8665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wedg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3266D-932C-436A-9583-808AEF155F88}" type="datetimeFigureOut">
              <a:rPr lang="ru-RU" smtClean="0"/>
              <a:pPr/>
              <a:t>12.11.2017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1E6DAF-A18E-4F3F-983C-05184CE8665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wedg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3266D-932C-436A-9583-808AEF155F88}" type="datetimeFigureOut">
              <a:rPr lang="ru-RU" smtClean="0"/>
              <a:pPr/>
              <a:t>12.11.2017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1E6DAF-A18E-4F3F-983C-05184CE8665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wedg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53266D-932C-436A-9583-808AEF155F88}" type="datetimeFigureOut">
              <a:rPr lang="ru-RU" smtClean="0"/>
              <a:pPr/>
              <a:t>12.11.2017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1E6DAF-A18E-4F3F-983C-05184CE86654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med">
    <p:wedge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https://pp.userapi.com/c840327/v840327903/219f8/1x58vmwPrZ8.jpg"/>
          <p:cNvPicPr>
            <a:picLocks noChangeAspect="1" noChangeArrowheads="1"/>
          </p:cNvPicPr>
          <p:nvPr/>
        </p:nvPicPr>
        <p:blipFill>
          <a:blip r:embed="rId2"/>
          <a:srcRect l="11539" t="29412" r="10293"/>
          <a:stretch>
            <a:fillRect/>
          </a:stretch>
        </p:blipFill>
        <p:spPr bwMode="auto">
          <a:xfrm>
            <a:off x="857224" y="1142984"/>
            <a:ext cx="7715304" cy="552868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2984"/>
          </a:xfrm>
        </p:spPr>
        <p:txBody>
          <a:bodyPr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8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Monotype Corsiva" pitchFamily="66" charset="0"/>
              </a:rPr>
              <a:t>Соловушка</a:t>
            </a:r>
            <a:endParaRPr lang="ru-RU" sz="8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Monotype Corsiva" pitchFamily="66" charset="0"/>
            </a:endParaRPr>
          </a:p>
        </p:txBody>
      </p:sp>
    </p:spTree>
  </p:cSld>
  <p:clrMapOvr>
    <a:masterClrMapping/>
  </p:clrMapOvr>
  <p:transition spd="med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56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https://i.mycdn.me/image?id=538463460865&amp;t=3&amp;plc=WEB&amp;tkn=*h0034imJi6ZkyIl8DW79NjC3FnM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285728"/>
            <a:ext cx="8358245" cy="62865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29058" y="928670"/>
            <a:ext cx="5072098" cy="4583122"/>
          </a:xfrm>
        </p:spPr>
        <p:txBody>
          <a:bodyPr>
            <a:normAutofit/>
          </a:bodyPr>
          <a:lstStyle/>
          <a:p>
            <a:r>
              <a:rPr lang="ru-RU" sz="4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Monotype Corsiva" pitchFamily="66" charset="0"/>
              </a:rPr>
              <a:t>В 2008 году вышел в свет сборник «Родник души», который он посвятил родным, близким и учителям.</a:t>
            </a:r>
            <a:endParaRPr lang="ru-RU" sz="40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Monotype Corsiva" pitchFamily="66" charset="0"/>
            </a:endParaRPr>
          </a:p>
        </p:txBody>
      </p:sp>
      <p:pic>
        <p:nvPicPr>
          <p:cNvPr id="26626" name="Picture 2" descr="\\Biblioteka1\общая для сети\8888\1 0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21293210">
            <a:off x="416945" y="794234"/>
            <a:ext cx="3612090" cy="484783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med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66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Содержимое 6" descr="лукьянчиков.jpg"/>
          <p:cNvPicPr>
            <a:picLocks noChangeAspect="1"/>
          </p:cNvPicPr>
          <p:nvPr/>
        </p:nvPicPr>
        <p:blipFill>
          <a:blip r:embed="rId2"/>
          <a:srcRect l="11488" t="1163"/>
          <a:stretch>
            <a:fillRect/>
          </a:stretch>
        </p:blipFill>
        <p:spPr>
          <a:xfrm>
            <a:off x="4500562" y="285728"/>
            <a:ext cx="4500594" cy="607223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TextBox 3"/>
          <p:cNvSpPr txBox="1"/>
          <p:nvPr/>
        </p:nvSpPr>
        <p:spPr>
          <a:xfrm>
            <a:off x="-214346" y="2071678"/>
            <a:ext cx="5143536" cy="267765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Меня поэзия растила,</a:t>
            </a:r>
          </a:p>
          <a:p>
            <a:pPr algn="ctr"/>
            <a:r>
              <a:rPr lang="ru-RU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Я рифмой вскормлен </a:t>
            </a:r>
          </a:p>
          <a:p>
            <a:pPr algn="ctr"/>
            <a:r>
              <a:rPr lang="ru-RU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 детских лет.</a:t>
            </a:r>
          </a:p>
          <a:p>
            <a:pPr algn="ctr"/>
            <a:r>
              <a:rPr lang="ru-RU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У  Пушкина черпаю силы,</a:t>
            </a:r>
          </a:p>
          <a:p>
            <a:pPr algn="ctr"/>
            <a:r>
              <a:rPr lang="ru-RU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Есенин – мой </a:t>
            </a:r>
          </a:p>
          <a:p>
            <a:pPr algn="ctr"/>
            <a:r>
              <a:rPr lang="ru-RU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кумир – поэт.</a:t>
            </a:r>
            <a:endParaRPr lang="ru-RU" sz="28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6216" y="1214422"/>
            <a:ext cx="4857784" cy="3714776"/>
          </a:xfrm>
        </p:spPr>
        <p:txBody>
          <a:bodyPr>
            <a:normAutofit fontScale="90000"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36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Monotype Corsiva" pitchFamily="66" charset="0"/>
              </a:rPr>
              <a:t>Мой девиз: </a:t>
            </a:r>
            <a:r>
              <a:rPr lang="ru-RU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Monotype Corsiva" pitchFamily="66" charset="0"/>
              </a:rPr>
              <a:t>«Все </a:t>
            </a:r>
            <a:r>
              <a:rPr lang="ru-RU" sz="36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Monotype Corsiva" pitchFamily="66" charset="0"/>
              </a:rPr>
              <a:t>меньше времени на жизнь, </a:t>
            </a:r>
            <a:r>
              <a:rPr lang="ru-RU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Monotype Corsiva" pitchFamily="66" charset="0"/>
              </a:rPr>
              <a:t/>
            </a:r>
            <a:br>
              <a:rPr lang="ru-RU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Monotype Corsiva" pitchFamily="66" charset="0"/>
              </a:rPr>
            </a:br>
            <a:r>
              <a:rPr lang="ru-RU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Monotype Corsiva" pitchFamily="66" charset="0"/>
              </a:rPr>
              <a:t>Но</a:t>
            </a:r>
            <a:r>
              <a:rPr lang="ru-RU" sz="36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Monotype Corsiva" pitchFamily="66" charset="0"/>
              </a:rPr>
              <a:t>, старина, давай </a:t>
            </a:r>
            <a:r>
              <a:rPr lang="ru-RU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Monotype Corsiva" pitchFamily="66" charset="0"/>
              </a:rPr>
              <a:t>держись! </a:t>
            </a:r>
            <a:br>
              <a:rPr lang="ru-RU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Monotype Corsiva" pitchFamily="66" charset="0"/>
              </a:rPr>
            </a:br>
            <a:r>
              <a:rPr lang="ru-RU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Monotype Corsiva" pitchFamily="66" charset="0"/>
              </a:rPr>
              <a:t>Не </a:t>
            </a:r>
            <a:r>
              <a:rPr lang="ru-RU" sz="36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Monotype Corsiva" pitchFamily="66" charset="0"/>
              </a:rPr>
              <a:t>унывай и не скорби. </a:t>
            </a:r>
            <a:r>
              <a:rPr lang="ru-RU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Monotype Corsiva" pitchFamily="66" charset="0"/>
              </a:rPr>
              <a:t/>
            </a:r>
            <a:br>
              <a:rPr lang="ru-RU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Monotype Corsiva" pitchFamily="66" charset="0"/>
              </a:rPr>
            </a:br>
            <a:r>
              <a:rPr lang="ru-RU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Monotype Corsiva" pitchFamily="66" charset="0"/>
              </a:rPr>
              <a:t>А </a:t>
            </a:r>
            <a:r>
              <a:rPr lang="ru-RU" sz="36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Monotype Corsiva" pitchFamily="66" charset="0"/>
              </a:rPr>
              <a:t>в Божьей пребывай </a:t>
            </a:r>
            <a:r>
              <a:rPr lang="ru-RU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Monotype Corsiva" pitchFamily="66" charset="0"/>
              </a:rPr>
              <a:t>любви».</a:t>
            </a:r>
            <a:r>
              <a:rPr lang="ru-RU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/>
            </a:r>
            <a:br>
              <a:rPr lang="ru-RU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endParaRPr lang="ru-RU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3" name="Рисунок 2" descr="https://i.mycdn.me/image?id=460617029121&amp;t=3&amp;plc=WEB&amp;ts=00&amp;tkn=*iHK80YKBjRBi8lJUPH3mkRi9y-s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 rot="21159822">
            <a:off x="364584" y="445498"/>
            <a:ext cx="4003856" cy="596700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143108" y="214290"/>
            <a:ext cx="4786346" cy="64017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Фатеж</a:t>
            </a:r>
          </a:p>
          <a:p>
            <a:pPr algn="ctr"/>
            <a:endParaRPr lang="ru-RU" b="1" dirty="0">
              <a:ln w="1905"/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b="1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Сегодня вновь я </a:t>
            </a:r>
            <a:r>
              <a:rPr lang="ru-RU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b="1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Фатеже,</a:t>
            </a:r>
          </a:p>
          <a:p>
            <a:pPr algn="ctr"/>
            <a:r>
              <a:rPr lang="ru-RU" b="1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Знакома каждая здесь тропка,</a:t>
            </a:r>
          </a:p>
          <a:p>
            <a:pPr algn="ctr"/>
            <a:r>
              <a:rPr lang="ru-RU" b="1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И, </a:t>
            </a:r>
            <a:r>
              <a:rPr lang="ru-RU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пусть не </a:t>
            </a:r>
            <a:r>
              <a:rPr lang="ru-RU" b="1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молодой уже,</a:t>
            </a:r>
          </a:p>
          <a:p>
            <a:pPr algn="ctr"/>
            <a:r>
              <a:rPr lang="ru-RU" b="1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Как в детстве, сердце </a:t>
            </a:r>
            <a:r>
              <a:rPr lang="ru-RU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бьется робко</a:t>
            </a:r>
            <a:r>
              <a:rPr lang="ru-RU" b="1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ctr"/>
            <a:r>
              <a:rPr lang="ru-RU" b="1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Иду по улицам родным,</a:t>
            </a:r>
          </a:p>
          <a:p>
            <a:pPr algn="ctr"/>
            <a:r>
              <a:rPr lang="ru-RU" b="1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Которых, нет </a:t>
            </a:r>
            <a:r>
              <a:rPr lang="ru-RU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нигде дороже</a:t>
            </a:r>
            <a:r>
              <a:rPr lang="ru-RU" b="1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pPr algn="ctr"/>
            <a:r>
              <a:rPr lang="ru-RU" b="1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ru-RU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ощущаю </a:t>
            </a:r>
            <a:r>
              <a:rPr lang="ru-RU" b="1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сладкий дым,</a:t>
            </a:r>
          </a:p>
          <a:p>
            <a:pPr algn="ctr"/>
            <a:r>
              <a:rPr lang="ru-RU" b="1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Что стелется к реке </a:t>
            </a:r>
            <a:r>
              <a:rPr lang="ru-RU" b="1" dirty="0" err="1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Усоже</a:t>
            </a:r>
            <a:r>
              <a:rPr lang="ru-RU" b="1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ctr"/>
            <a:r>
              <a:rPr lang="ru-RU" b="1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Вдруг слышу звон колоколов</a:t>
            </a:r>
          </a:p>
          <a:p>
            <a:pPr algn="ctr"/>
            <a:r>
              <a:rPr lang="ru-RU" b="1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Над тихой церковью смиренной,</a:t>
            </a:r>
          </a:p>
          <a:p>
            <a:pPr algn="ctr"/>
            <a:r>
              <a:rPr lang="ru-RU" b="1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То раздается глас веков,</a:t>
            </a:r>
          </a:p>
          <a:p>
            <a:pPr algn="ctr"/>
            <a:r>
              <a:rPr lang="ru-RU" b="1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Зов предков к жизни современной.</a:t>
            </a:r>
          </a:p>
          <a:p>
            <a:pPr algn="ctr"/>
            <a:r>
              <a:rPr lang="ru-RU" b="1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И не </a:t>
            </a:r>
            <a:r>
              <a:rPr lang="ru-RU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понятно почему,</a:t>
            </a:r>
            <a:endParaRPr lang="ru-RU" b="1" dirty="0">
              <a:ln w="1905"/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b="1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Ликуя сердце замирает,</a:t>
            </a:r>
          </a:p>
          <a:p>
            <a:pPr algn="ctr"/>
            <a:r>
              <a:rPr lang="ru-RU" b="1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Не одолеть теперь уму,</a:t>
            </a:r>
          </a:p>
          <a:p>
            <a:pPr algn="ctr"/>
            <a:r>
              <a:rPr lang="ru-RU" b="1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Того, что трепетное знает.</a:t>
            </a:r>
          </a:p>
          <a:p>
            <a:pPr algn="ctr"/>
            <a:r>
              <a:rPr lang="ru-RU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Не передать  волненья суть</a:t>
            </a:r>
            <a:r>
              <a:rPr lang="ru-RU" b="1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pPr algn="ctr"/>
            <a:r>
              <a:rPr lang="ru-RU" b="1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И радости </a:t>
            </a:r>
            <a:r>
              <a:rPr lang="ru-RU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неповторимой.</a:t>
            </a:r>
            <a:endParaRPr lang="ru-RU" b="1" dirty="0">
              <a:ln w="1905"/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Прошу</a:t>
            </a:r>
            <a:r>
              <a:rPr lang="ru-RU" b="1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, еще со мной побудь,</a:t>
            </a:r>
          </a:p>
          <a:p>
            <a:pPr algn="ctr"/>
            <a:r>
              <a:rPr lang="ru-RU" b="1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Фатеж, в вечерней дымке </a:t>
            </a:r>
            <a:r>
              <a:rPr lang="ru-RU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синей.</a:t>
            </a:r>
            <a:endParaRPr lang="ru-RU" b="1" dirty="0">
              <a:ln w="1905"/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49" name="Picture 1" descr="C:\Users\Администратор\Desktop\210056993.jpg"/>
          <p:cNvPicPr>
            <a:picLocks noChangeAspect="1" noChangeArrowheads="1"/>
          </p:cNvPicPr>
          <p:nvPr/>
        </p:nvPicPr>
        <p:blipFill>
          <a:blip r:embed="rId2"/>
          <a:srcRect t="7640"/>
          <a:stretch>
            <a:fillRect/>
          </a:stretch>
        </p:blipFill>
        <p:spPr bwMode="auto">
          <a:xfrm>
            <a:off x="142844" y="4357694"/>
            <a:ext cx="2695110" cy="1870075"/>
          </a:xfrm>
          <a:prstGeom prst="rect">
            <a:avLst/>
          </a:prstGeom>
          <a:noFill/>
        </p:spPr>
      </p:pic>
      <p:pic>
        <p:nvPicPr>
          <p:cNvPr id="2051" name="Picture 3" descr="C:\Users\Администратор\Desktop\4604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715140" y="285728"/>
            <a:ext cx="2019300" cy="2643206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0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0" y="214290"/>
            <a:ext cx="9144000" cy="1643074"/>
          </a:xfrm>
        </p:spPr>
        <p:txBody>
          <a:bodyPr>
            <a:normAutofit/>
          </a:bodyPr>
          <a:lstStyle/>
          <a:p>
            <a:r>
              <a:rPr lang="ru-RU" sz="3600" b="1" dirty="0">
                <a:latin typeface="Monotype Corsiva" pitchFamily="66" charset="0"/>
              </a:rPr>
              <a:t>Владимир Михайлович </a:t>
            </a:r>
            <a:r>
              <a:rPr lang="ru-RU" sz="3600" b="1" dirty="0" smtClean="0">
                <a:latin typeface="Monotype Corsiva" pitchFamily="66" charset="0"/>
              </a:rPr>
              <a:t>Лукьянчиков – поэт</a:t>
            </a:r>
            <a:r>
              <a:rPr lang="ru-RU" sz="3600" b="1" dirty="0"/>
              <a:t/>
            </a:r>
            <a:br>
              <a:rPr lang="ru-RU" sz="3600" b="1" dirty="0"/>
            </a:br>
            <a:endParaRPr lang="ru-RU" sz="3600" b="1" dirty="0"/>
          </a:p>
        </p:txBody>
      </p:sp>
      <p:pic>
        <p:nvPicPr>
          <p:cNvPr id="7" name="Рисунок 6" descr="https://i.mycdn.me/image?id=839073196801&amp;t=3&amp;plc=WEB&amp;ts=00&amp;tkn=*zsnlP4ivF-wZBU-vvZvNQWBPYAU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00100" y="1142984"/>
            <a:ext cx="7143800" cy="550072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9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285728"/>
            <a:ext cx="8215370" cy="635798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15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3108" y="214290"/>
            <a:ext cx="4643470" cy="650085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https://i.mycdn.me/image?id=153624435713&amp;t=0&amp;plc=WEB&amp;tkn=*H0Bipk39EiDz5TeYdhKT37J-Q1c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14480" y="0"/>
            <a:ext cx="5072098" cy="67151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1"/>
          <p:cNvPicPr/>
          <p:nvPr/>
        </p:nvPicPr>
        <p:blipFill>
          <a:blip r:embed="rId2" cstate="print"/>
          <a:srcRect t="4110"/>
          <a:stretch>
            <a:fillRect/>
          </a:stretch>
        </p:blipFill>
        <p:spPr bwMode="auto">
          <a:xfrm>
            <a:off x="214282" y="214290"/>
            <a:ext cx="8786874" cy="650085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11222"/>
          </a:xfrm>
        </p:spPr>
        <p:txBody>
          <a:bodyPr>
            <a:normAutofit fontScale="90000"/>
          </a:bodyPr>
          <a:lstStyle/>
          <a:p>
            <a:r>
              <a:rPr lang="ru-RU" b="1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Monotype Corsiva" pitchFamily="66" charset="0"/>
              </a:rPr>
              <a:t>р</a:t>
            </a:r>
            <a:r>
              <a:rPr lang="ru-RU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Monotype Corsiva" pitchFamily="66" charset="0"/>
              </a:rPr>
              <a:t>одители: Мария </a:t>
            </a:r>
            <a:r>
              <a:rPr lang="ru-RU" b="1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Monotype Corsiva" pitchFamily="66" charset="0"/>
              </a:rPr>
              <a:t>Матвеевна и </a:t>
            </a:r>
            <a:r>
              <a:rPr lang="ru-RU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Monotype Corsiva" pitchFamily="66" charset="0"/>
              </a:rPr>
              <a:t/>
            </a:r>
            <a:br>
              <a:rPr lang="ru-RU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Monotype Corsiva" pitchFamily="66" charset="0"/>
              </a:rPr>
            </a:br>
            <a:r>
              <a:rPr lang="ru-RU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Monotype Corsiva" pitchFamily="66" charset="0"/>
              </a:rPr>
              <a:t>Михаил   Григорьевич Лукьянчиковы</a:t>
            </a:r>
            <a:endParaRPr lang="ru-RU" b="1" dirty="0">
              <a:ln w="1905"/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Monotype Corsiva" pitchFamily="66" charset="0"/>
            </a:endParaRPr>
          </a:p>
        </p:txBody>
      </p:sp>
      <p:pic>
        <p:nvPicPr>
          <p:cNvPr id="3" name="Рисунок 2" descr="6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1357298"/>
            <a:ext cx="8072494" cy="52864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16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28794" y="857232"/>
            <a:ext cx="5072098" cy="578647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28596" y="142852"/>
            <a:ext cx="8229600" cy="725470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Monotype Corsiva" pitchFamily="66" charset="0"/>
              </a:rPr>
              <a:t>сестра</a:t>
            </a:r>
            <a:r>
              <a:rPr lang="ru-RU" b="1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Monotype Corsiva" pitchFamily="66" charset="0"/>
              </a:rPr>
              <a:t>: Лукьянчикова Таня </a:t>
            </a:r>
          </a:p>
        </p:txBody>
      </p:sp>
    </p:spTree>
  </p:cSld>
  <p:clrMapOvr>
    <a:masterClrMapping/>
  </p:clrMapOvr>
  <p:transition spd="med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274638"/>
            <a:ext cx="8429684" cy="1011222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Monotype Corsiva" pitchFamily="66" charset="0"/>
              </a:rPr>
              <a:t>брат</a:t>
            </a:r>
            <a:r>
              <a:rPr lang="ru-RU" b="1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Monotype Corsiva" pitchFamily="66" charset="0"/>
              </a:rPr>
              <a:t>: Лукьянчиков Николай Михайлович </a:t>
            </a:r>
          </a:p>
        </p:txBody>
      </p:sp>
      <p:pic>
        <p:nvPicPr>
          <p:cNvPr id="3" name="Рисунок 2" descr="12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57422" y="1142984"/>
            <a:ext cx="4643470" cy="550072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168</TotalTime>
  <Words>185</Words>
  <Application>Microsoft Office PowerPoint</Application>
  <PresentationFormat>Экран (4:3)</PresentationFormat>
  <Paragraphs>35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Тема Office</vt:lpstr>
      <vt:lpstr>Соловушка</vt:lpstr>
      <vt:lpstr>Владимир Михайлович Лукьянчиков – поэт </vt:lpstr>
      <vt:lpstr>Слайд 3</vt:lpstr>
      <vt:lpstr>Слайд 4</vt:lpstr>
      <vt:lpstr>Слайд 5</vt:lpstr>
      <vt:lpstr>Слайд 6</vt:lpstr>
      <vt:lpstr>родители: Мария Матвеевна и  Михаил   Григорьевич Лукьянчиковы</vt:lpstr>
      <vt:lpstr>сестра: Лукьянчикова Таня </vt:lpstr>
      <vt:lpstr>брат: Лукьянчиков Николай Михайлович </vt:lpstr>
      <vt:lpstr>Слайд 10</vt:lpstr>
      <vt:lpstr>В 2008 году вышел в свет сборник «Родник души», который он посвятил родным, близким и учителям.</vt:lpstr>
      <vt:lpstr>Слайд 12</vt:lpstr>
      <vt:lpstr>Мой девиз: «Все меньше времени на жизнь,  Но, старина, давай держись!  Не унывай и не скорби.  А в Божьей пребывай любви». </vt:lpstr>
      <vt:lpstr>Слайд 14</vt:lpstr>
    </vt:vector>
  </TitlesOfParts>
  <Company>Home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Пользователь</dc:creator>
  <cp:lastModifiedBy>Пользователь</cp:lastModifiedBy>
  <cp:revision>17</cp:revision>
  <dcterms:created xsi:type="dcterms:W3CDTF">2017-11-12T11:40:17Z</dcterms:created>
  <dcterms:modified xsi:type="dcterms:W3CDTF">2017-11-12T14:30:05Z</dcterms:modified>
</cp:coreProperties>
</file>