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9" r:id="rId3"/>
    <p:sldId id="260" r:id="rId4"/>
    <p:sldId id="261" r:id="rId5"/>
    <p:sldId id="262" r:id="rId6"/>
    <p:sldId id="263" r:id="rId7"/>
    <p:sldId id="332" r:id="rId8"/>
    <p:sldId id="333" r:id="rId9"/>
    <p:sldId id="328" r:id="rId10"/>
    <p:sldId id="265" r:id="rId11"/>
    <p:sldId id="315" r:id="rId12"/>
    <p:sldId id="325" r:id="rId13"/>
    <p:sldId id="316" r:id="rId14"/>
    <p:sldId id="326" r:id="rId15"/>
    <p:sldId id="311" r:id="rId16"/>
    <p:sldId id="317" r:id="rId17"/>
    <p:sldId id="318" r:id="rId18"/>
    <p:sldId id="327" r:id="rId19"/>
    <p:sldId id="319" r:id="rId20"/>
    <p:sldId id="320" r:id="rId21"/>
    <p:sldId id="312" r:id="rId22"/>
    <p:sldId id="321" r:id="rId23"/>
    <p:sldId id="322" r:id="rId24"/>
    <p:sldId id="313" r:id="rId25"/>
    <p:sldId id="323" r:id="rId26"/>
    <p:sldId id="324" r:id="rId27"/>
    <p:sldId id="314" r:id="rId28"/>
    <p:sldId id="277" r:id="rId29"/>
    <p:sldId id="331" r:id="rId30"/>
    <p:sldId id="302" r:id="rId31"/>
  </p:sldIdLst>
  <p:sldSz cx="9144000" cy="6858000" type="screen4x3"/>
  <p:notesSz cx="6858000" cy="9144000"/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94331" autoAdjust="0"/>
  </p:normalViewPr>
  <p:slideViewPr>
    <p:cSldViewPr>
      <p:cViewPr>
        <p:scale>
          <a:sx n="46" d="100"/>
          <a:sy n="46" d="100"/>
        </p:scale>
        <p:origin x="-1926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EAEC-0D9E-495F-ADAA-729F57C5C074}" type="datetimeFigureOut">
              <a:rPr lang="ru-RU" smtClean="0"/>
              <a:pPr/>
              <a:t>21.03.2016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1D77-4BD5-4DA5-B17F-A31D3B7B45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44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1D77-4BD5-4DA5-B17F-A31D3B7B45F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55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21.03.2016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21.03.2016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21.03.2016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21.03.2016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21.03.2016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21.03.2016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21.03.2016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21.03.2016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21.03.2016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21.03.2016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21.03.2016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21.03.2016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1B5E-B2CA-4E21-9575-AE8B31165728}" type="datetimeFigureOut">
              <a:rPr lang="ru-RU" smtClean="0"/>
              <a:pPr/>
              <a:t>21.03.2016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1369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 по построению предметно-развивающей среды в соответствии с ФГОС ДО  подготовительной группы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Пчёлка»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Контровская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Александровна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воспитатель  старшего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возраста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МБДОУ «Детский сад «Колобок»,                          село Перово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C:\Users\Ира\Desktop\Клипарт\Анимация\0_85bb4_afc5e36a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1440160" cy="164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Ира\Desktop\Клипарт\Природа\Пчелки\0_8d383_89e163ab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797152"/>
            <a:ext cx="1382689" cy="17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60648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Создание предметно – развивающей среды по направлениям развития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детей: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u="sng" dirty="0" smtClean="0"/>
              <a:t>Социально-коммуникативное развитие:    </a:t>
            </a:r>
          </a:p>
          <a:p>
            <a:pPr marL="457200" indent="-457200">
              <a:buAutoNum type="arabicPeriod"/>
            </a:pP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/>
              <a:t>Центр сюжетно-ролевых игр</a:t>
            </a:r>
            <a:r>
              <a:rPr lang="ru-RU" sz="2000" dirty="0"/>
              <a:t> («Парикмахерская», «Больница», «Семья», «Магазин», «Весёлая ферма», «Водители», «Моряки», «Юные пожарники»).</a:t>
            </a:r>
          </a:p>
          <a:p>
            <a:r>
              <a:rPr lang="ru-RU" sz="2000" b="1" dirty="0"/>
              <a:t>Центр социализации: </a:t>
            </a:r>
            <a:r>
              <a:rPr lang="ru-RU" sz="2000" dirty="0"/>
              <a:t>«Уголок дежурства», «Уголок эмоционального настроения», «Уголок «Здравствуй я пришёл»; «Уголок для мальчиков и девочек»;</a:t>
            </a:r>
          </a:p>
          <a:p>
            <a:r>
              <a:rPr lang="ru-RU" sz="2000" b="1" dirty="0"/>
              <a:t>Центр ПДД;</a:t>
            </a:r>
            <a:endParaRPr lang="ru-RU" sz="2000" dirty="0"/>
          </a:p>
          <a:p>
            <a:r>
              <a:rPr lang="ru-RU" sz="2000" b="1" dirty="0"/>
              <a:t>Центр «Пожарной безопасности»;</a:t>
            </a:r>
            <a:endParaRPr lang="ru-RU" sz="2000" dirty="0"/>
          </a:p>
          <a:p>
            <a:r>
              <a:rPr lang="ru-RU" sz="2000" b="1" dirty="0"/>
              <a:t>Мини-музей «Авиации»;</a:t>
            </a:r>
            <a:endParaRPr lang="ru-RU" sz="2000" dirty="0"/>
          </a:p>
          <a:p>
            <a:r>
              <a:rPr lang="ru-RU" sz="2000" b="1" dirty="0"/>
              <a:t> </a:t>
            </a:r>
            <a:endParaRPr lang="ru-RU" sz="2000" dirty="0"/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/>
              <a:t> </a:t>
            </a:r>
          </a:p>
        </p:txBody>
      </p:sp>
      <p:pic>
        <p:nvPicPr>
          <p:cNvPr id="4" name="Picture 2" descr="C:\Users\Ира\Desktop\Клипарт\Природа\Пчелки\0_8d382_8cd192f3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14741"/>
            <a:ext cx="1224136" cy="182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6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DCIM\100PHOTO\SAM_8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454">
            <a:off x="323528" y="404664"/>
            <a:ext cx="2448272" cy="353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DCIM\100PHOTO\SAM_8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252">
            <a:off x="3059832" y="2456491"/>
            <a:ext cx="252028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Сергей\Рабочий стол\педсовет\SAM_28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184">
            <a:off x="5796136" y="404664"/>
            <a:ext cx="3176438" cy="353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Ира\Desktop\Клипарт\Природа\Пчелки\0_8d383_89e163ab_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71" y="4501904"/>
            <a:ext cx="1382689" cy="17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ра\Desktop\Клипарт\Природа\Пчелки\0_8d382_8cd192f3_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951" y="4220687"/>
            <a:ext cx="1224136" cy="182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944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:\DCIM\100PHOTO\SAM_86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35" y="3284984"/>
            <a:ext cx="320417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Сергей\Рабочий стол\педсовет\SAM_28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978"/>
            <a:ext cx="3420380" cy="286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:\DCIM\100PHOTO\SAM_86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5279"/>
            <a:ext cx="3353517" cy="329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ра\Desktop\Клипарт\Природа\Пчелки\0_8d382_8cd192f3_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002" y="4387611"/>
            <a:ext cx="1224136" cy="182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687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00PHOTO\SAM_86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62" y="404664"/>
            <a:ext cx="298476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Сергей\Рабочий стол\педсовет\SAM_29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0738"/>
            <a:ext cx="302433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Ира\Desktop\Клипарт\Природа\Пчелки\0_8d382_8cd192f3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09120"/>
            <a:ext cx="1224136" cy="182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5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DCIM\100PHOTO\SAM_8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032448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DCIM\100PHOTO\SAM_86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08720"/>
            <a:ext cx="3351940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327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698477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2. Познавательное развитие</a:t>
            </a:r>
          </a:p>
          <a:p>
            <a:endParaRPr lang="ru-RU" b="1" u="sng" dirty="0"/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Центр для родителей: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«Информационная доска», «Книга отзывов и предложений»;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Центр «Мы познаём мир» 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«Уголок экспериментирования», «Песочное настроение», Патриотический уголок «Страна, где я живу»; «Уголок труда»;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Центр конструктивной деятельности: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«Деревянный конструктор», «Крупный конструктор», «Кубики»;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Центр «Сенсорного развития»;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Центр математического развития: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Таблицы по ФЭМП «Величина», «Состав числа», дидактические игры по математики;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Центр «В гостях у сказки»: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библиотека – подбор литературы на разную тематику для детей;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Центр настольно - печатных игр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6451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Сергей\Рабочий стол\педсовет\SAM_28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9942"/>
            <a:ext cx="3903666" cy="258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Сергей\Рабочий стол\педсовет\SAM_28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3713742"/>
            <a:ext cx="3700794" cy="240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Сергей\Рабочий стол\педсовет\SAM_28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3742"/>
            <a:ext cx="3903666" cy="239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Сергей\Рабочий стол\педсовет\SAM_29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629942"/>
            <a:ext cx="3700794" cy="258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DCIM\100PHOTO\SAM_77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86" y="1857185"/>
            <a:ext cx="4176464" cy="37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76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CIM\100PHOTO\SAM_86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316835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DCIM\100PHOTO\SAM_86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694" y="1077888"/>
            <a:ext cx="322594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69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DCIM\100PHOTO\SAM_86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95232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F:\DCIM\100PHOTO\SAM_86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8680"/>
            <a:ext cx="331236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Ира\Desktop\Клипарт\Природа\Пчелки\0_8d382_8cd192f3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11799"/>
            <a:ext cx="1224136" cy="182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468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:\DCIM\100PHOTO\SAM_71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3304017" cy="438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F:\DCIM\100PHOTO\SAM_86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744417" cy="45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28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fontAlgn="base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дошкольной педагогике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термином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«развивающая среда»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понимается «комплекс материально-технических, санитарно-гигиенических, эргономических, эстетических, психолого-педагогических условий, обеспечивающих организацию жизни детей и взрослых».</a:t>
            </a:r>
          </a:p>
          <a:p>
            <a:pPr indent="457200" algn="just" fontAlgn="base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 позиций психологического контекста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определенным образом упорядоченное образовательное пространство, в котором осуществляется развивающее обучение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9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CIM\100PHOTO\SAM_7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0428"/>
            <a:ext cx="2736304" cy="35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DCIM\100PHOTO\SAM_77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664296" cy="379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DCIM\100PHOTO\SAM_86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5627"/>
            <a:ext cx="2736304" cy="409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Ира\Desktop\Клипарт\Природа\Пчелки\0_8d382_8cd192f3_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4149080"/>
            <a:ext cx="1224136" cy="182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19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61926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3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. Речевое развитие</a:t>
            </a:r>
          </a:p>
          <a:p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Центр речевого развития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Центр «Будем говорить правильно»: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Демонстрационный материал «Интересные прогулки», «Я и моя семья», «Я и космос», «Уроки Ушинского», «Овощи и фрукты», «Мой дом», «Животные», «Профессии», «Времена года», «Дети-герои», «Награды войны», Беседы с детьми «Великая отечественная война», «Уроки безопасности», «Что такое хорошо и что такое плохо», «Дорожная Азбука», «Я развиваюсь», «В мире пословиц», «Воспитываем сказкой», «Уроки доброты», «Сказочные герои» и т.д. Дидактические игры «Времена года и праздники», «В гостях у сказки», «Профессии», «угадай сказку», Авторские сказки «Цветок пожеланий», «Дикие птицы – кто, что ест?», «Оцени поступок».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7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DCIM\100PHOTO\SAM_8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48680"/>
            <a:ext cx="367240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DCIM\100PHOTO\SAM_8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1"/>
            <a:ext cx="372526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2285" y="332656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42" name="Picture 2" descr="C:\Documents and Settings\Сергей\Рабочий стол\педсовет\SAM_2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64704"/>
            <a:ext cx="3901409" cy="307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Ира\Desktop\Клипарт\Природа\Бабочки\imag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123" y="1052736"/>
            <a:ext cx="1009638" cy="58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Сергей\Рабочий стол\педсовет\SAM_29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646" y="1649897"/>
            <a:ext cx="4550149" cy="382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Сергей\Рабочий стол\педсовет\SAM_28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75" y="2747839"/>
            <a:ext cx="4387191" cy="320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2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6840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Художественно-эстетическое развитие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изобразительной деятельности: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демонстрационный материал по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изодеятельности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«Росписи», картотека предметных картинок «Народные промыслы», «Виды искусства»;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Центр «Умелые руки»: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«Одень куклу» (вырежи гардероб), «Вышивка», «Сухой бассейн»,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Центр музыкально-театрализованной деятельности: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«Настольный театр «Петушок золотой гребешок» «Соломенный бычок», «Теневой театр по сказкам «Теремок», «Курица и цыплята», «пальчиковый театр»,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Ира\Desktop\Клипарт\Природа\Пчелки\0_8d382_8cd192f3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554079"/>
            <a:ext cx="1224136" cy="182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1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Сергей\Рабочий стол\педсовет\SAM_29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10445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Сергей\Рабочий стол\педсовет\SAM_29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1340768"/>
            <a:ext cx="3816424" cy="380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DCIM\100PHOTO\SAM_86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145773" cy="40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88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Сергей\Рабочий стол\педсовет\SAM_29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712007" cy="361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DCIM\100PHOTO\SAM_86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39" y="1340769"/>
            <a:ext cx="381642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DCIM\100PHOTO\SAM_86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60240"/>
            <a:ext cx="331236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93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0688"/>
            <a:ext cx="662473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5.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Центр 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физического развития: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спортивный инвентарь для занятий «Наголовники для подвижных игр, Подвижный игры «Хитрая лиса», «Волк и зайцы», «Кот и мыши», обручи, скакалки, спортивный снаряд (мешочки с песком, ракетки, кегли и т.д.);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Центр сохранения здоровья: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«Дорожки здоровья, информация о формировании вале логических основ и основ ОБЖ. Формирование представлений о том, что полезно и что вредно для здоровья ;</a:t>
            </a:r>
          </a:p>
          <a:p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Спортивный уголок «Будь здоров»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Ира\Desktop\Клипарт\Природа\Пчелки\0_8d382_8cd192f3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55" y="4797152"/>
            <a:ext cx="1224136" cy="182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132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2285" y="332656"/>
            <a:ext cx="78488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 descr="C:\Users\Ира\Desktop\Клипарт\Природа\Бабочки\ima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123" y="1052736"/>
            <a:ext cx="1009638" cy="58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DCIM\100PHOTO\SAM_71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4320480" cy="546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1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Сергей\Рабочий стол\Emblema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547260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8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ФГОС к развивающей предметно- развивающей среде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b="1" dirty="0"/>
          </a:p>
          <a:p>
            <a:pPr indent="457200" algn="just" eaLnBrk="0" fontAlgn="base" hangingPunct="0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должна обеспечивать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 algn="just" eaLnBrk="0" fontAlgn="base" hangingPunct="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различных образовательных программ;</a:t>
            </a:r>
          </a:p>
          <a:p>
            <a:pPr marL="457200" lvl="0" indent="-457200" algn="just" eaLnBrk="0" fontAlgn="base" hangingPunct="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организации инклюзивного образования - необходимые для него условия;</a:t>
            </a:r>
          </a:p>
          <a:p>
            <a:pPr marL="457200" lvl="0" indent="-457200" algn="just" eaLnBrk="0" fontAlgn="base" hangingPunct="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национально-культурных, климатических условий, в которых осуществляется образовательная деятельность; </a:t>
            </a:r>
          </a:p>
          <a:p>
            <a:pPr marL="457200" lvl="0" indent="-457200" algn="just" eaLnBrk="0" fontAlgn="base" hangingPunct="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возрастных особенностей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Сергей\Рабочий стол\педсовет\SAM_29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0808"/>
            <a:ext cx="310255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369530"/>
            <a:ext cx="73448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«ВОТ ТАКАЯ НАША ГРУППА «ПЧЁЛКА», 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СПАСИБО, ЧТО ВЫ ЗАГЛЯНУЛИ К НАМ В ГОСТИ!!!!!!!»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Ира\Desktop\Клипарт\Природа\Пчелки\0_8d382_8cd192f3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35288"/>
            <a:ext cx="1224136" cy="182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ра\Desktop\Клипарт\Природа\Пчелки\0_8d383_89e163ab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71" y="4501904"/>
            <a:ext cx="1382689" cy="17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ра\Desktop\Клипарт\Природа\Бабочки\Vlinder2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60" y="223318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36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развивающей среды</a:t>
            </a:r>
            <a:r>
              <a:rPr lang="ru-RU" sz="36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fontAlgn="base"/>
            <a:r>
              <a:rPr lang="ru-RU" sz="36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Образовательная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Развивающая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Воспитательная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Стимулирующая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Организационная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Коммуникативная</a:t>
            </a:r>
          </a:p>
          <a:p>
            <a:pPr fontAlgn="base"/>
            <a:endParaRPr lang="ru-RU" sz="3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Ира\Desktop\Клипарт\Природа\Пчелки\0_8d382_8cd192f3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8840"/>
            <a:ext cx="1224136" cy="182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79208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предметно-развивающей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                                             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в деятельности, познании.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Ориентировка в окружающем.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 опыта эмоционально-практического взаимодействия  со взрослыми и сверстниками.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становления субъектного опыта ребенка.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инициативы, воображения, творчества.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для развития всех специфических детских видов деятельности.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ребенком права на свободу выбора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взрослых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содержания образовательной программы.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детям как можно больших возможностей для активной целенаправленной и разнообразной деятельности.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средство поддержки индивидуальности и целостного развития ребенка до школы.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деятельности детей.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Влияет на воспитательный процесс.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5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20891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построения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ПРС: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содержательной насыщенности</a:t>
            </a:r>
          </a:p>
          <a:p>
            <a:pPr marL="285750" lvl="0" indent="-285750" eaLnBrk="0" fontAlgn="base" hangingPunct="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трансформируемости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полифункциональности</a:t>
            </a:r>
          </a:p>
          <a:p>
            <a:pPr marL="285750" lvl="0" indent="-285750" eaLnBrk="0" fontAlgn="base" hangingPunct="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 </a:t>
            </a:r>
          </a:p>
          <a:p>
            <a:pPr marL="285750" lvl="0" indent="-285750" eaLnBrk="0" fontAlgn="base" hangingPunct="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</a:t>
            </a:r>
          </a:p>
          <a:p>
            <a:pPr marL="285750" lvl="0" indent="-285750" eaLnBrk="0" fontAlgn="base" hangingPunct="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езопасности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потребностям, нуждам ребенка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мнения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опережающего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характера содержания образования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дистанции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позиции 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взаимодействии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активности, самостоятельности, творчества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эмоциогенности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индивидуальной комфортности и эмоционального благополучия каждого ребенка и взрослого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сочетания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привычных и неординарных элементов в эстетической организации среды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закрытости среды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половых и возрастных различий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</a:t>
            </a:r>
          </a:p>
        </p:txBody>
      </p:sp>
      <p:pic>
        <p:nvPicPr>
          <p:cNvPr id="3" name="Picture 2" descr="C:\Users\Ира\Desktop\Клипарт\Природа\Пчелки\0_8d382_8cd192f3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08720"/>
            <a:ext cx="1224136" cy="182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6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Сергей\Рабочий стол\визитка-пчел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22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Сергей\Рабочий стол\девиз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56084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151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889844"/>
            <a:ext cx="56166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Насыщенная предметно-развивающая среда в нашей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группе основная для организации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увлекательной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содержательной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жизни и 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разностороннего развития каждого ребёнка.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 Активный сектор: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 Центр игры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 Центр двигательной деятельности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 Центр конструирования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 Центр музыкально театрализованной деятельности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 Спокойный сектор: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 Центр книги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 Центр отдыха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 Центр природы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 Рабочий сектор: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 Центр познавательной и исследовательской деятельности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 Центр продуктивной и творческой деятельности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 Центр правильной речи и моторики</a:t>
            </a:r>
          </a:p>
        </p:txBody>
      </p:sp>
    </p:spTree>
    <p:extLst>
      <p:ext uri="{BB962C8B-B14F-4D97-AF65-F5344CB8AC3E}">
        <p14:creationId xmlns:p14="http://schemas.microsoft.com/office/powerpoint/2010/main" val="11832682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29363261b351b6f8f2081412145e2cd7762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661</Words>
  <Application>Microsoft Office PowerPoint</Application>
  <PresentationFormat>Экран (4:3)</PresentationFormat>
  <Paragraphs>150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Сергей</cp:lastModifiedBy>
  <cp:revision>106</cp:revision>
  <dcterms:created xsi:type="dcterms:W3CDTF">2013-09-07T18:35:40Z</dcterms:created>
  <dcterms:modified xsi:type="dcterms:W3CDTF">2016-03-21T08:57:18Z</dcterms:modified>
</cp:coreProperties>
</file>