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84" r:id="rId3"/>
    <p:sldId id="283" r:id="rId4"/>
    <p:sldId id="301" r:id="rId5"/>
    <p:sldId id="300" r:id="rId6"/>
    <p:sldId id="28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8" r:id="rId15"/>
    <p:sldId id="296" r:id="rId16"/>
    <p:sldId id="299" r:id="rId17"/>
    <p:sldId id="297" r:id="rId18"/>
  </p:sldIdLst>
  <p:sldSz cx="9144000" cy="5143500" type="screen16x9"/>
  <p:notesSz cx="6858000" cy="9144000"/>
  <p:embeddedFontLst>
    <p:embeddedFont>
      <p:font typeface="Montserrat ExtraBold" charset="-52"/>
      <p:bold r:id="rId20"/>
      <p:boldItalic r:id="rId21"/>
    </p:embeddedFont>
    <p:embeddedFont>
      <p:font typeface="Lora" charset="-52"/>
      <p:regular r:id="rId22"/>
      <p:bold r:id="rId23"/>
      <p:italic r:id="rId24"/>
      <p:boldItalic r:id="rId25"/>
    </p:embeddedFont>
    <p:embeddedFont>
      <p:font typeface="Montserrat" charset="-52"/>
      <p:regular r:id="rId26"/>
      <p:bold r:id="rId27"/>
      <p:italic r:id="rId28"/>
      <p:boldItalic r:id="rId29"/>
    </p:embeddedFont>
    <p:embeddedFont>
      <p:font typeface="Verdana" pitchFamily="34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BFF341-014D-4CF3-81FE-5964BD1F3A59}">
  <a:tblStyle styleId="{86BFF341-014D-4CF3-81FE-5964BD1F3A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74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-106" y="-77"/>
      </p:cViewPr>
      <p:guideLst>
        <p:guide orient="horz" pos="12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58506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81525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3279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70468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9258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5085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395409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2622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06584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0674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5647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9436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57173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95943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328" y="0"/>
            <a:ext cx="9176656" cy="51389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63275" y="803875"/>
            <a:ext cx="6017400" cy="23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ExtraBold"/>
              <a:buNone/>
              <a:defRPr sz="4800" b="0" i="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1865675" y="493250"/>
            <a:ext cx="5420400" cy="453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1865675" y="1079850"/>
            <a:ext cx="2631000" cy="298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655201" y="1079850"/>
            <a:ext cx="2631000" cy="298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only baubles">
  <p:cSld name="BLANK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1"/>
          <p:cNvPicPr preferRelativeResize="0"/>
          <p:nvPr/>
        </p:nvPicPr>
        <p:blipFill rotWithShape="1">
          <a:blip r:embed="rId2">
            <a:alphaModFix/>
          </a:blip>
          <a:srcRect b="44775"/>
          <a:stretch/>
        </p:blipFill>
        <p:spPr>
          <a:xfrm>
            <a:off x="0" y="0"/>
            <a:ext cx="9144000" cy="284047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2"/>
            </a:gs>
            <a:gs pos="14000">
              <a:schemeClr val="lt2"/>
            </a:gs>
            <a:gs pos="85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57713" y="493259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857788" y="1076775"/>
            <a:ext cx="5428500" cy="29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sz="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7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7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ctrTitle"/>
          </p:nvPr>
        </p:nvSpPr>
        <p:spPr>
          <a:xfrm>
            <a:off x="1563275" y="1062563"/>
            <a:ext cx="6017400" cy="2300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cap="all" dirty="0"/>
              <a:t>Christmas &amp; New Year</a:t>
            </a:r>
          </a:p>
        </p:txBody>
      </p:sp>
      <p:sp>
        <p:nvSpPr>
          <p:cNvPr id="57" name="Google Shape;57;p12"/>
          <p:cNvSpPr/>
          <p:nvPr/>
        </p:nvSpPr>
        <p:spPr>
          <a:xfrm>
            <a:off x="1711350" y="2030123"/>
            <a:ext cx="671100" cy="671100"/>
          </a:xfrm>
          <a:prstGeom prst="ellipse">
            <a:avLst/>
          </a:prstGeom>
          <a:gradFill>
            <a:gsLst>
              <a:gs pos="0">
                <a:schemeClr val="dk1"/>
              </a:gs>
              <a:gs pos="26000">
                <a:srgbClr val="1A1616"/>
              </a:gs>
              <a:gs pos="66000">
                <a:srgbClr val="1A1616">
                  <a:alpha val="0"/>
                </a:srgbClr>
              </a:gs>
              <a:gs pos="100000">
                <a:srgbClr val="1A161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3">
            <a:alphaModFix/>
          </a:blip>
          <a:srcRect t="36664"/>
          <a:stretch/>
        </p:blipFill>
        <p:spPr>
          <a:xfrm>
            <a:off x="1641825" y="0"/>
            <a:ext cx="1193000" cy="3257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2"/>
          <p:cNvGrpSpPr/>
          <p:nvPr/>
        </p:nvGrpSpPr>
        <p:grpSpPr>
          <a:xfrm>
            <a:off x="4439172" y="0"/>
            <a:ext cx="910478" cy="2019299"/>
            <a:chOff x="4439172" y="0"/>
            <a:chExt cx="910478" cy="2019299"/>
          </a:xfrm>
        </p:grpSpPr>
        <p:sp>
          <p:nvSpPr>
            <p:cNvPr id="60" name="Google Shape;60;p12"/>
            <p:cNvSpPr/>
            <p:nvPr/>
          </p:nvSpPr>
          <p:spPr>
            <a:xfrm>
              <a:off x="4439172" y="1234571"/>
              <a:ext cx="393000" cy="3930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rgbClr val="1A1616"/>
                </a:gs>
                <a:gs pos="66000">
                  <a:srgbClr val="1A1616">
                    <a:alpha val="0"/>
                  </a:srgbClr>
                </a:gs>
                <a:gs pos="100000">
                  <a:srgbClr val="1A161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1" name="Google Shape;61;p12"/>
            <p:cNvPicPr preferRelativeResize="0"/>
            <p:nvPr/>
          </p:nvPicPr>
          <p:blipFill rotWithShape="1">
            <a:blip r:embed="rId4">
              <a:alphaModFix/>
            </a:blip>
            <a:srcRect t="51786"/>
            <a:stretch/>
          </p:blipFill>
          <p:spPr>
            <a:xfrm>
              <a:off x="4494575" y="0"/>
              <a:ext cx="855075" cy="20192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Google Shape;62;p12"/>
          <p:cNvGrpSpPr/>
          <p:nvPr/>
        </p:nvGrpSpPr>
        <p:grpSpPr>
          <a:xfrm>
            <a:off x="6389775" y="0"/>
            <a:ext cx="714039" cy="3400425"/>
            <a:chOff x="6220961" y="0"/>
            <a:chExt cx="714039" cy="3400425"/>
          </a:xfrm>
        </p:grpSpPr>
        <p:sp>
          <p:nvSpPr>
            <p:cNvPr id="63" name="Google Shape;63;p12"/>
            <p:cNvSpPr/>
            <p:nvPr/>
          </p:nvSpPr>
          <p:spPr>
            <a:xfrm>
              <a:off x="6220961" y="2692839"/>
              <a:ext cx="318900" cy="3189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rgbClr val="1A1616"/>
                </a:gs>
                <a:gs pos="66000">
                  <a:srgbClr val="1A1616">
                    <a:alpha val="0"/>
                  </a:srgbClr>
                </a:gs>
                <a:gs pos="100000">
                  <a:srgbClr val="1A161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4" name="Google Shape;64;p12"/>
            <p:cNvPicPr preferRelativeResize="0"/>
            <p:nvPr/>
          </p:nvPicPr>
          <p:blipFill rotWithShape="1">
            <a:blip r:embed="rId5">
              <a:alphaModFix/>
            </a:blip>
            <a:srcRect t="29725"/>
            <a:stretch/>
          </p:blipFill>
          <p:spPr>
            <a:xfrm>
              <a:off x="6229350" y="0"/>
              <a:ext cx="705650" cy="3400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" name="Google Shape;65;p12"/>
          <p:cNvPicPr preferRelativeResize="0"/>
          <p:nvPr/>
        </p:nvPicPr>
        <p:blipFill rotWithShape="1">
          <a:blip r:embed="rId6">
            <a:alphaModFix/>
          </a:blip>
          <a:srcRect t="47036"/>
          <a:stretch/>
        </p:blipFill>
        <p:spPr>
          <a:xfrm>
            <a:off x="8570525" y="0"/>
            <a:ext cx="705650" cy="222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2"/>
          <p:cNvPicPr preferRelativeResize="0"/>
          <p:nvPr/>
        </p:nvPicPr>
        <p:blipFill rotWithShape="1">
          <a:blip r:embed="rId7">
            <a:alphaModFix/>
          </a:blip>
          <a:srcRect t="67243"/>
          <a:stretch/>
        </p:blipFill>
        <p:spPr>
          <a:xfrm>
            <a:off x="722650" y="-7"/>
            <a:ext cx="705650" cy="1132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2"/>
          <p:cNvGrpSpPr/>
          <p:nvPr/>
        </p:nvGrpSpPr>
        <p:grpSpPr>
          <a:xfrm>
            <a:off x="3370625" y="0"/>
            <a:ext cx="587100" cy="1360775"/>
            <a:chOff x="3370625" y="0"/>
            <a:chExt cx="587100" cy="1360775"/>
          </a:xfrm>
        </p:grpSpPr>
        <p:sp>
          <p:nvSpPr>
            <p:cNvPr id="68" name="Google Shape;68;p12"/>
            <p:cNvSpPr/>
            <p:nvPr/>
          </p:nvSpPr>
          <p:spPr>
            <a:xfrm>
              <a:off x="3422700" y="897628"/>
              <a:ext cx="318900" cy="3189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26000">
                  <a:srgbClr val="1A1616"/>
                </a:gs>
                <a:gs pos="66000">
                  <a:srgbClr val="1A1616">
                    <a:alpha val="0"/>
                  </a:srgbClr>
                </a:gs>
                <a:gs pos="100000">
                  <a:srgbClr val="1A161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9" name="Google Shape;69;p12"/>
            <p:cNvPicPr preferRelativeResize="0"/>
            <p:nvPr/>
          </p:nvPicPr>
          <p:blipFill rotWithShape="1">
            <a:blip r:embed="rId8">
              <a:alphaModFix/>
            </a:blip>
            <a:srcRect t="62979"/>
            <a:stretch/>
          </p:blipFill>
          <p:spPr>
            <a:xfrm>
              <a:off x="3370625" y="0"/>
              <a:ext cx="587100" cy="1360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4756129" y="3124281"/>
            <a:ext cx="2589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solidFill>
                  <a:schemeClr val="bg2"/>
                </a:solidFill>
                <a:latin typeface="Lora"/>
                <a:ea typeface="Lora"/>
                <a:cs typeface="Lora"/>
                <a:sym typeface="Lora"/>
              </a:rPr>
              <a:t>Семина Ирина Дмитриевна</a:t>
            </a:r>
          </a:p>
          <a:p>
            <a:pPr algn="r"/>
            <a:r>
              <a:rPr lang="ru-RU" dirty="0">
                <a:solidFill>
                  <a:schemeClr val="bg2"/>
                </a:solidFill>
                <a:latin typeface="Lora"/>
                <a:ea typeface="Lora"/>
                <a:cs typeface="Lora"/>
                <a:sym typeface="Lora"/>
              </a:rPr>
              <a:t>Учитель английского языка</a:t>
            </a:r>
          </a:p>
          <a:p>
            <a:pPr algn="r"/>
            <a:r>
              <a:rPr lang="ru-RU" dirty="0">
                <a:solidFill>
                  <a:schemeClr val="bg2"/>
                </a:solidFill>
                <a:latin typeface="Lora"/>
                <a:ea typeface="Lora"/>
                <a:cs typeface="Lora"/>
                <a:sym typeface="Lora"/>
              </a:rPr>
              <a:t>ГБОУ Лицей №126</a:t>
            </a:r>
          </a:p>
          <a:p>
            <a:pPr algn="r"/>
            <a:r>
              <a:rPr lang="ru-RU" dirty="0">
                <a:solidFill>
                  <a:schemeClr val="bg2"/>
                </a:solidFill>
                <a:latin typeface="Lora"/>
                <a:ea typeface="Lora"/>
                <a:cs typeface="Lora"/>
                <a:sym typeface="Lora"/>
              </a:rPr>
              <a:t>Санкт-Петербург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C72C2C"/>
                </a:solidFill>
              </a:rPr>
              <a:pPr/>
              <a:t>10</a:t>
            </a:fld>
            <a:endParaRPr>
              <a:solidFill>
                <a:srgbClr val="C72C2C"/>
              </a:solidFill>
            </a:endParaRPr>
          </a:p>
        </p:txBody>
      </p:sp>
      <p:sp>
        <p:nvSpPr>
          <p:cNvPr id="11" name="Google Shape;114;p18"/>
          <p:cNvSpPr txBox="1">
            <a:spLocks/>
          </p:cNvSpPr>
          <p:nvPr/>
        </p:nvSpPr>
        <p:spPr>
          <a:xfrm>
            <a:off x="1399975" y="536918"/>
            <a:ext cx="5094000" cy="150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ctr">
              <a:buClr>
                <a:srgbClr val="C72C2C"/>
              </a:buClr>
              <a:buNone/>
            </a:pPr>
            <a:r>
              <a:rPr lang="en-US" sz="4000" dirty="0">
                <a:solidFill>
                  <a:srgbClr val="585869"/>
                </a:solidFill>
              </a:rPr>
              <a:t>Who are their helpers?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65739" y="3848003"/>
            <a:ext cx="53091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dirty="0">
                <a:solidFill>
                  <a:srgbClr val="C72C2C">
                    <a:lumMod val="75000"/>
                  </a:srgbClr>
                </a:solidFill>
                <a:latin typeface="Lora"/>
                <a:ea typeface="Lora"/>
                <a:cs typeface="Lora"/>
                <a:sym typeface="Lora"/>
              </a:rPr>
              <a:t>Elf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46195" y="4092064"/>
            <a:ext cx="1957587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dirty="0">
                <a:solidFill>
                  <a:srgbClr val="C72C2C">
                    <a:lumMod val="75000"/>
                  </a:srgbClr>
                </a:solidFill>
                <a:latin typeface="Lora"/>
                <a:ea typeface="Lora"/>
                <a:cs typeface="Lora"/>
              </a:rPr>
              <a:t>Snow Maiden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08" y="2229140"/>
            <a:ext cx="565435" cy="368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95" y="2166323"/>
            <a:ext cx="637286" cy="424085"/>
          </a:xfrm>
          <a:prstGeom prst="rect">
            <a:avLst/>
          </a:prstGeom>
        </p:spPr>
      </p:pic>
      <p:sp>
        <p:nvSpPr>
          <p:cNvPr id="19" name="Google Shape;262;p32"/>
          <p:cNvSpPr txBox="1">
            <a:spLocks/>
          </p:cNvSpPr>
          <p:nvPr/>
        </p:nvSpPr>
        <p:spPr>
          <a:xfrm>
            <a:off x="5230919" y="4733226"/>
            <a:ext cx="3775577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>
              <a:buFont typeface="Lora"/>
              <a:buNone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Mad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Irina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Semina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338" name="Picture 2" descr="Блондинка, Мультфильм, Рождеств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5006" y="2392195"/>
            <a:ext cx="1363770" cy="1440000"/>
          </a:xfrm>
          <a:prstGeom prst="rect">
            <a:avLst/>
          </a:prstGeom>
          <a:noFill/>
        </p:spPr>
      </p:pic>
      <p:pic>
        <p:nvPicPr>
          <p:cNvPr id="15368" name="Picture 8" descr="Snow Maiden | Рождественские иллюстрации, Рождественские картины, Ретро  принт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3511" y="2308937"/>
            <a:ext cx="1799999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280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85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C72C2C"/>
                </a:solidFill>
              </a:rPr>
              <a:pPr/>
              <a:t>11</a:t>
            </a:fld>
            <a:endParaRPr>
              <a:solidFill>
                <a:srgbClr val="C72C2C"/>
              </a:solidFill>
            </a:endParaRPr>
          </a:p>
        </p:txBody>
      </p:sp>
      <p:sp>
        <p:nvSpPr>
          <p:cNvPr id="5" name="Google Shape;114;p18"/>
          <p:cNvSpPr txBox="1">
            <a:spLocks/>
          </p:cNvSpPr>
          <p:nvPr/>
        </p:nvSpPr>
        <p:spPr>
          <a:xfrm>
            <a:off x="1750650" y="102117"/>
            <a:ext cx="5094000" cy="150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ctr">
              <a:buClr>
                <a:srgbClr val="C72C2C"/>
              </a:buClr>
              <a:buNone/>
            </a:pPr>
            <a:r>
              <a:rPr lang="en-US" sz="4000" dirty="0">
                <a:solidFill>
                  <a:schemeClr val="bg1"/>
                </a:solidFill>
              </a:rPr>
              <a:t>How do they deliver gifts to children?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4049" y="3167321"/>
            <a:ext cx="37481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dirty="0">
                <a:solidFill>
                  <a:srgbClr val="C72C2C">
                    <a:lumMod val="75000"/>
                  </a:srgbClr>
                </a:solidFill>
                <a:latin typeface="Lora"/>
                <a:ea typeface="Lora"/>
                <a:cs typeface="Lora"/>
                <a:sym typeface="Lora"/>
              </a:rPr>
              <a:t>... in a sleigh through </a:t>
            </a:r>
            <a:endParaRPr lang="ru-RU" sz="2200" dirty="0" smtClean="0">
              <a:solidFill>
                <a:srgbClr val="C72C2C">
                  <a:lumMod val="75000"/>
                </a:srgbClr>
              </a:solidFill>
              <a:latin typeface="Lora"/>
              <a:ea typeface="Lora"/>
              <a:cs typeface="Lora"/>
              <a:sym typeface="Lora"/>
            </a:endParaRPr>
          </a:p>
          <a:p>
            <a:r>
              <a:rPr lang="en-US" sz="2200" dirty="0" smtClean="0">
                <a:solidFill>
                  <a:srgbClr val="C72C2C">
                    <a:lumMod val="75000"/>
                  </a:srgbClr>
                </a:solidFill>
                <a:latin typeface="Lora"/>
                <a:ea typeface="Lora"/>
                <a:cs typeface="Lora"/>
                <a:sym typeface="Lora"/>
              </a:rPr>
              <a:t>the </a:t>
            </a:r>
            <a:r>
              <a:rPr lang="en-US" sz="2200" dirty="0">
                <a:solidFill>
                  <a:srgbClr val="C72C2C">
                    <a:lumMod val="75000"/>
                  </a:srgbClr>
                </a:solidFill>
                <a:latin typeface="Lora"/>
                <a:ea typeface="Lora"/>
                <a:cs typeface="Lora"/>
                <a:sym typeface="Lora"/>
              </a:rPr>
              <a:t>night sky </a:t>
            </a:r>
            <a:r>
              <a:rPr lang="en-US" sz="2200" dirty="0" smtClean="0">
                <a:solidFill>
                  <a:srgbClr val="C72C2C">
                    <a:lumMod val="75000"/>
                  </a:srgbClr>
                </a:solidFill>
                <a:latin typeface="Lora"/>
                <a:ea typeface="Lora"/>
                <a:cs typeface="Lora"/>
                <a:sym typeface="Lora"/>
              </a:rPr>
              <a:t>with </a:t>
            </a:r>
            <a:r>
              <a:rPr lang="en-US" sz="2200" dirty="0">
                <a:solidFill>
                  <a:srgbClr val="C72C2C">
                    <a:lumMod val="75000"/>
                  </a:srgbClr>
                </a:solidFill>
                <a:latin typeface="Lora"/>
                <a:ea typeface="Lora"/>
                <a:cs typeface="Lora"/>
                <a:sym typeface="Lora"/>
              </a:rPr>
              <a:t>the help </a:t>
            </a:r>
            <a:endParaRPr lang="en-US" sz="2200" dirty="0" smtClean="0">
              <a:solidFill>
                <a:srgbClr val="C72C2C">
                  <a:lumMod val="75000"/>
                </a:srgbClr>
              </a:solidFill>
              <a:latin typeface="Lora"/>
              <a:ea typeface="Lora"/>
              <a:cs typeface="Lora"/>
              <a:sym typeface="Lora"/>
            </a:endParaRPr>
          </a:p>
          <a:p>
            <a:r>
              <a:rPr lang="en-US" sz="2200" dirty="0" smtClean="0">
                <a:solidFill>
                  <a:srgbClr val="C72C2C">
                    <a:lumMod val="75000"/>
                  </a:srgbClr>
                </a:solidFill>
                <a:latin typeface="Lora"/>
                <a:ea typeface="Lora"/>
                <a:cs typeface="Lora"/>
                <a:sym typeface="Lora"/>
              </a:rPr>
              <a:t>of </a:t>
            </a:r>
            <a:r>
              <a:rPr lang="en-US" sz="2200" dirty="0">
                <a:solidFill>
                  <a:srgbClr val="C72C2C">
                    <a:lumMod val="75000"/>
                  </a:srgbClr>
                </a:solidFill>
                <a:latin typeface="Lora"/>
                <a:ea typeface="Lora"/>
                <a:cs typeface="Lora"/>
                <a:sym typeface="Lora"/>
              </a:rPr>
              <a:t>reindeer.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60006" y="3577072"/>
            <a:ext cx="397095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200" dirty="0">
                <a:solidFill>
                  <a:srgbClr val="C72C2C">
                    <a:lumMod val="75000"/>
                  </a:srgbClr>
                </a:solidFill>
                <a:latin typeface="Lora"/>
                <a:ea typeface="Lora"/>
                <a:cs typeface="Lora"/>
              </a:rPr>
              <a:t>… in a sleigh pulled by troika.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9" y="1667864"/>
            <a:ext cx="565435" cy="368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178" y="1701770"/>
            <a:ext cx="637286" cy="424085"/>
          </a:xfrm>
          <a:prstGeom prst="rect">
            <a:avLst/>
          </a:prstGeom>
        </p:spPr>
      </p:pic>
      <p:sp>
        <p:nvSpPr>
          <p:cNvPr id="12" name="Google Shape;262;p32"/>
          <p:cNvSpPr txBox="1">
            <a:spLocks/>
          </p:cNvSpPr>
          <p:nvPr/>
        </p:nvSpPr>
        <p:spPr>
          <a:xfrm>
            <a:off x="5273191" y="4671349"/>
            <a:ext cx="3775577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>
              <a:buFont typeface="Lora"/>
              <a:buNone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Mad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Irina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Semina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90" name="Picture 2" descr="Санта, Рождество, Северный Олень, Пол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">
            <a:off x="832659" y="1706560"/>
            <a:ext cx="3239998" cy="1620000"/>
          </a:xfrm>
          <a:prstGeom prst="rect">
            <a:avLst/>
          </a:prstGeom>
          <a:noFill/>
        </p:spPr>
      </p:pic>
      <p:pic>
        <p:nvPicPr>
          <p:cNvPr id="13314" name="Picture 2" descr="Сани Деда Мороза 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4690" y="1722607"/>
            <a:ext cx="3353156" cy="16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11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14000">
              <a:schemeClr val="accent5"/>
            </a:gs>
            <a:gs pos="85000">
              <a:schemeClr val="accent4"/>
            </a:gs>
            <a:gs pos="100000">
              <a:schemeClr val="accent4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>
                <a:buSzPts val="1100"/>
              </a:pPr>
              <a:t>12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14;p18"/>
          <p:cNvSpPr txBox="1">
            <a:spLocks/>
          </p:cNvSpPr>
          <p:nvPr/>
        </p:nvSpPr>
        <p:spPr>
          <a:xfrm>
            <a:off x="1925755" y="157022"/>
            <a:ext cx="5884458" cy="150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ctr">
              <a:buClr>
                <a:srgbClr val="C72C2C"/>
              </a:buCl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What </a:t>
            </a:r>
            <a:r>
              <a:rPr lang="en-US" sz="4000" dirty="0">
                <a:solidFill>
                  <a:schemeClr val="bg1"/>
                </a:solidFill>
              </a:rPr>
              <a:t>do we decorate the Christmas </a:t>
            </a:r>
            <a:r>
              <a:rPr lang="en-US" sz="4000" dirty="0" smtClean="0">
                <a:solidFill>
                  <a:schemeClr val="bg1"/>
                </a:solidFill>
              </a:rPr>
              <a:t>tree with?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Google Shape;291;p35"/>
          <p:cNvSpPr/>
          <p:nvPr/>
        </p:nvSpPr>
        <p:spPr>
          <a:xfrm>
            <a:off x="1984627" y="2277049"/>
            <a:ext cx="553412" cy="639648"/>
          </a:xfrm>
          <a:custGeom>
            <a:avLst/>
            <a:gdLst/>
            <a:ahLst/>
            <a:cxnLst/>
            <a:rect l="l" t="t" r="r" b="b"/>
            <a:pathLst>
              <a:path w="33308" h="38504" extrusionOk="0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27790" y="17057"/>
                </a:moveTo>
                <a:lnTo>
                  <a:pt x="27629" y="17097"/>
                </a:lnTo>
                <a:lnTo>
                  <a:pt x="27488" y="17157"/>
                </a:lnTo>
                <a:lnTo>
                  <a:pt x="27327" y="17238"/>
                </a:lnTo>
                <a:lnTo>
                  <a:pt x="27186" y="17319"/>
                </a:lnTo>
                <a:lnTo>
                  <a:pt x="27065" y="17439"/>
                </a:lnTo>
                <a:lnTo>
                  <a:pt x="26944" y="17560"/>
                </a:lnTo>
                <a:lnTo>
                  <a:pt x="26844" y="17701"/>
                </a:lnTo>
                <a:lnTo>
                  <a:pt x="26763" y="17862"/>
                </a:lnTo>
                <a:lnTo>
                  <a:pt x="26703" y="18044"/>
                </a:lnTo>
                <a:lnTo>
                  <a:pt x="26662" y="18265"/>
                </a:lnTo>
                <a:lnTo>
                  <a:pt x="26662" y="18487"/>
                </a:lnTo>
                <a:lnTo>
                  <a:pt x="26703" y="18708"/>
                </a:lnTo>
                <a:lnTo>
                  <a:pt x="26783" y="18909"/>
                </a:lnTo>
                <a:lnTo>
                  <a:pt x="26844" y="19030"/>
                </a:lnTo>
                <a:lnTo>
                  <a:pt x="26904" y="19151"/>
                </a:lnTo>
                <a:lnTo>
                  <a:pt x="26985" y="19272"/>
                </a:lnTo>
                <a:lnTo>
                  <a:pt x="27065" y="19373"/>
                </a:lnTo>
                <a:lnTo>
                  <a:pt x="27186" y="19473"/>
                </a:lnTo>
                <a:lnTo>
                  <a:pt x="27287" y="19554"/>
                </a:lnTo>
                <a:lnTo>
                  <a:pt x="27448" y="19614"/>
                </a:lnTo>
                <a:lnTo>
                  <a:pt x="27589" y="19654"/>
                </a:lnTo>
                <a:lnTo>
                  <a:pt x="27770" y="19695"/>
                </a:lnTo>
                <a:lnTo>
                  <a:pt x="27951" y="19715"/>
                </a:lnTo>
                <a:lnTo>
                  <a:pt x="28092" y="19695"/>
                </a:lnTo>
                <a:lnTo>
                  <a:pt x="28233" y="19675"/>
                </a:lnTo>
                <a:lnTo>
                  <a:pt x="28354" y="19634"/>
                </a:lnTo>
                <a:lnTo>
                  <a:pt x="28475" y="19574"/>
                </a:lnTo>
                <a:lnTo>
                  <a:pt x="28636" y="19453"/>
                </a:lnTo>
                <a:lnTo>
                  <a:pt x="28757" y="19312"/>
                </a:lnTo>
                <a:lnTo>
                  <a:pt x="28877" y="19151"/>
                </a:lnTo>
                <a:lnTo>
                  <a:pt x="28938" y="18970"/>
                </a:lnTo>
                <a:lnTo>
                  <a:pt x="28938" y="18950"/>
                </a:lnTo>
                <a:lnTo>
                  <a:pt x="29059" y="18768"/>
                </a:lnTo>
                <a:lnTo>
                  <a:pt x="29119" y="18567"/>
                </a:lnTo>
                <a:lnTo>
                  <a:pt x="29159" y="18366"/>
                </a:lnTo>
                <a:lnTo>
                  <a:pt x="29159" y="18164"/>
                </a:lnTo>
                <a:lnTo>
                  <a:pt x="29139" y="17963"/>
                </a:lnTo>
                <a:lnTo>
                  <a:pt x="29059" y="17762"/>
                </a:lnTo>
                <a:lnTo>
                  <a:pt x="28958" y="17580"/>
                </a:lnTo>
                <a:lnTo>
                  <a:pt x="28837" y="17419"/>
                </a:lnTo>
                <a:lnTo>
                  <a:pt x="28736" y="17339"/>
                </a:lnTo>
                <a:lnTo>
                  <a:pt x="28636" y="17258"/>
                </a:lnTo>
                <a:lnTo>
                  <a:pt x="28535" y="17198"/>
                </a:lnTo>
                <a:lnTo>
                  <a:pt x="28434" y="17157"/>
                </a:lnTo>
                <a:lnTo>
                  <a:pt x="28213" y="17097"/>
                </a:lnTo>
                <a:lnTo>
                  <a:pt x="27971" y="17057"/>
                </a:lnTo>
                <a:close/>
                <a:moveTo>
                  <a:pt x="16735" y="17298"/>
                </a:moveTo>
                <a:lnTo>
                  <a:pt x="16533" y="17359"/>
                </a:lnTo>
                <a:lnTo>
                  <a:pt x="16352" y="17439"/>
                </a:lnTo>
                <a:lnTo>
                  <a:pt x="16171" y="17540"/>
                </a:lnTo>
                <a:lnTo>
                  <a:pt x="16030" y="17681"/>
                </a:lnTo>
                <a:lnTo>
                  <a:pt x="15909" y="17842"/>
                </a:lnTo>
                <a:lnTo>
                  <a:pt x="15808" y="18023"/>
                </a:lnTo>
                <a:lnTo>
                  <a:pt x="15728" y="18205"/>
                </a:lnTo>
                <a:lnTo>
                  <a:pt x="15708" y="18325"/>
                </a:lnTo>
                <a:lnTo>
                  <a:pt x="15687" y="18446"/>
                </a:lnTo>
                <a:lnTo>
                  <a:pt x="15687" y="18567"/>
                </a:lnTo>
                <a:lnTo>
                  <a:pt x="15708" y="18688"/>
                </a:lnTo>
                <a:lnTo>
                  <a:pt x="15728" y="18809"/>
                </a:lnTo>
                <a:lnTo>
                  <a:pt x="15748" y="18930"/>
                </a:lnTo>
                <a:lnTo>
                  <a:pt x="15808" y="19050"/>
                </a:lnTo>
                <a:lnTo>
                  <a:pt x="15849" y="19151"/>
                </a:lnTo>
                <a:lnTo>
                  <a:pt x="15929" y="19272"/>
                </a:lnTo>
                <a:lnTo>
                  <a:pt x="16010" y="19352"/>
                </a:lnTo>
                <a:lnTo>
                  <a:pt x="16171" y="19514"/>
                </a:lnTo>
                <a:lnTo>
                  <a:pt x="16372" y="19634"/>
                </a:lnTo>
                <a:lnTo>
                  <a:pt x="16594" y="19735"/>
                </a:lnTo>
                <a:lnTo>
                  <a:pt x="16714" y="19775"/>
                </a:lnTo>
                <a:lnTo>
                  <a:pt x="16876" y="19795"/>
                </a:lnTo>
                <a:lnTo>
                  <a:pt x="17037" y="19816"/>
                </a:lnTo>
                <a:lnTo>
                  <a:pt x="17198" y="19795"/>
                </a:lnTo>
                <a:lnTo>
                  <a:pt x="17379" y="19775"/>
                </a:lnTo>
                <a:lnTo>
                  <a:pt x="17560" y="19695"/>
                </a:lnTo>
                <a:lnTo>
                  <a:pt x="17721" y="19594"/>
                </a:lnTo>
                <a:lnTo>
                  <a:pt x="17923" y="19473"/>
                </a:lnTo>
                <a:lnTo>
                  <a:pt x="18084" y="19292"/>
                </a:lnTo>
                <a:lnTo>
                  <a:pt x="18205" y="19111"/>
                </a:lnTo>
                <a:lnTo>
                  <a:pt x="18285" y="18889"/>
                </a:lnTo>
                <a:lnTo>
                  <a:pt x="18305" y="18728"/>
                </a:lnTo>
                <a:lnTo>
                  <a:pt x="18325" y="18587"/>
                </a:lnTo>
                <a:lnTo>
                  <a:pt x="18305" y="18426"/>
                </a:lnTo>
                <a:lnTo>
                  <a:pt x="18285" y="18265"/>
                </a:lnTo>
                <a:lnTo>
                  <a:pt x="18164" y="17983"/>
                </a:lnTo>
                <a:lnTo>
                  <a:pt x="18144" y="17943"/>
                </a:lnTo>
                <a:lnTo>
                  <a:pt x="18044" y="17802"/>
                </a:lnTo>
                <a:lnTo>
                  <a:pt x="17923" y="17661"/>
                </a:lnTo>
                <a:lnTo>
                  <a:pt x="17842" y="17580"/>
                </a:lnTo>
                <a:lnTo>
                  <a:pt x="17741" y="17520"/>
                </a:lnTo>
                <a:lnTo>
                  <a:pt x="17621" y="17460"/>
                </a:lnTo>
                <a:lnTo>
                  <a:pt x="17520" y="17399"/>
                </a:lnTo>
                <a:lnTo>
                  <a:pt x="17278" y="17339"/>
                </a:lnTo>
                <a:lnTo>
                  <a:pt x="17037" y="17298"/>
                </a:lnTo>
                <a:close/>
                <a:moveTo>
                  <a:pt x="5881" y="18104"/>
                </a:moveTo>
                <a:lnTo>
                  <a:pt x="5740" y="18124"/>
                </a:lnTo>
                <a:lnTo>
                  <a:pt x="5578" y="18184"/>
                </a:lnTo>
                <a:lnTo>
                  <a:pt x="5417" y="18285"/>
                </a:lnTo>
                <a:lnTo>
                  <a:pt x="5256" y="18426"/>
                </a:lnTo>
                <a:lnTo>
                  <a:pt x="5216" y="18507"/>
                </a:lnTo>
                <a:lnTo>
                  <a:pt x="5176" y="18567"/>
                </a:lnTo>
                <a:lnTo>
                  <a:pt x="5156" y="18587"/>
                </a:lnTo>
                <a:lnTo>
                  <a:pt x="5095" y="18708"/>
                </a:lnTo>
                <a:lnTo>
                  <a:pt x="5035" y="18829"/>
                </a:lnTo>
                <a:lnTo>
                  <a:pt x="4994" y="18970"/>
                </a:lnTo>
                <a:lnTo>
                  <a:pt x="4994" y="19111"/>
                </a:lnTo>
                <a:lnTo>
                  <a:pt x="4994" y="19272"/>
                </a:lnTo>
                <a:lnTo>
                  <a:pt x="5015" y="19433"/>
                </a:lnTo>
                <a:lnTo>
                  <a:pt x="5055" y="19534"/>
                </a:lnTo>
                <a:lnTo>
                  <a:pt x="5095" y="19634"/>
                </a:lnTo>
                <a:lnTo>
                  <a:pt x="5156" y="19715"/>
                </a:lnTo>
                <a:lnTo>
                  <a:pt x="5236" y="19795"/>
                </a:lnTo>
                <a:lnTo>
                  <a:pt x="5317" y="19936"/>
                </a:lnTo>
                <a:lnTo>
                  <a:pt x="5397" y="20057"/>
                </a:lnTo>
                <a:lnTo>
                  <a:pt x="5518" y="20158"/>
                </a:lnTo>
                <a:lnTo>
                  <a:pt x="5639" y="20259"/>
                </a:lnTo>
                <a:lnTo>
                  <a:pt x="5820" y="20339"/>
                </a:lnTo>
                <a:lnTo>
                  <a:pt x="6021" y="20379"/>
                </a:lnTo>
                <a:lnTo>
                  <a:pt x="6223" y="20400"/>
                </a:lnTo>
                <a:lnTo>
                  <a:pt x="6404" y="20359"/>
                </a:lnTo>
                <a:lnTo>
                  <a:pt x="6605" y="20279"/>
                </a:lnTo>
                <a:lnTo>
                  <a:pt x="6746" y="20178"/>
                </a:lnTo>
                <a:lnTo>
                  <a:pt x="6887" y="20057"/>
                </a:lnTo>
                <a:lnTo>
                  <a:pt x="7008" y="19896"/>
                </a:lnTo>
                <a:lnTo>
                  <a:pt x="7089" y="19755"/>
                </a:lnTo>
                <a:lnTo>
                  <a:pt x="7149" y="19614"/>
                </a:lnTo>
                <a:lnTo>
                  <a:pt x="7169" y="19473"/>
                </a:lnTo>
                <a:lnTo>
                  <a:pt x="7169" y="19312"/>
                </a:lnTo>
                <a:lnTo>
                  <a:pt x="7169" y="19151"/>
                </a:lnTo>
                <a:lnTo>
                  <a:pt x="7129" y="18990"/>
                </a:lnTo>
                <a:lnTo>
                  <a:pt x="7089" y="18849"/>
                </a:lnTo>
                <a:lnTo>
                  <a:pt x="7008" y="18708"/>
                </a:lnTo>
                <a:lnTo>
                  <a:pt x="6948" y="18607"/>
                </a:lnTo>
                <a:lnTo>
                  <a:pt x="6867" y="18507"/>
                </a:lnTo>
                <a:lnTo>
                  <a:pt x="6787" y="18426"/>
                </a:lnTo>
                <a:lnTo>
                  <a:pt x="6686" y="18346"/>
                </a:lnTo>
                <a:lnTo>
                  <a:pt x="6485" y="18225"/>
                </a:lnTo>
                <a:lnTo>
                  <a:pt x="6263" y="18124"/>
                </a:lnTo>
                <a:lnTo>
                  <a:pt x="6142" y="18104"/>
                </a:lnTo>
                <a:close/>
                <a:moveTo>
                  <a:pt x="1632" y="22111"/>
                </a:moveTo>
                <a:lnTo>
                  <a:pt x="1712" y="22212"/>
                </a:lnTo>
                <a:lnTo>
                  <a:pt x="1732" y="22192"/>
                </a:lnTo>
                <a:lnTo>
                  <a:pt x="1632" y="22111"/>
                </a:lnTo>
                <a:close/>
                <a:moveTo>
                  <a:pt x="19050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1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7" y="16151"/>
                </a:lnTo>
                <a:lnTo>
                  <a:pt x="30629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74" y="18849"/>
                </a:lnTo>
                <a:lnTo>
                  <a:pt x="31395" y="19453"/>
                </a:lnTo>
                <a:lnTo>
                  <a:pt x="31052" y="19735"/>
                </a:lnTo>
                <a:lnTo>
                  <a:pt x="30730" y="20037"/>
                </a:lnTo>
                <a:lnTo>
                  <a:pt x="30408" y="20359"/>
                </a:lnTo>
                <a:lnTo>
                  <a:pt x="30106" y="20702"/>
                </a:lnTo>
                <a:lnTo>
                  <a:pt x="29904" y="20943"/>
                </a:lnTo>
                <a:lnTo>
                  <a:pt x="29663" y="21225"/>
                </a:lnTo>
                <a:lnTo>
                  <a:pt x="29401" y="21487"/>
                </a:lnTo>
                <a:lnTo>
                  <a:pt x="29099" y="21729"/>
                </a:lnTo>
                <a:lnTo>
                  <a:pt x="28958" y="21829"/>
                </a:lnTo>
                <a:lnTo>
                  <a:pt x="28797" y="21930"/>
                </a:lnTo>
                <a:lnTo>
                  <a:pt x="28636" y="21990"/>
                </a:lnTo>
                <a:lnTo>
                  <a:pt x="28475" y="22051"/>
                </a:lnTo>
                <a:lnTo>
                  <a:pt x="28314" y="22071"/>
                </a:lnTo>
                <a:lnTo>
                  <a:pt x="28132" y="22091"/>
                </a:lnTo>
                <a:lnTo>
                  <a:pt x="27971" y="22051"/>
                </a:lnTo>
                <a:lnTo>
                  <a:pt x="27790" y="21990"/>
                </a:lnTo>
                <a:lnTo>
                  <a:pt x="27629" y="21930"/>
                </a:lnTo>
                <a:lnTo>
                  <a:pt x="27488" y="21829"/>
                </a:lnTo>
                <a:lnTo>
                  <a:pt x="27206" y="21628"/>
                </a:lnTo>
                <a:lnTo>
                  <a:pt x="26944" y="21386"/>
                </a:lnTo>
                <a:lnTo>
                  <a:pt x="26682" y="21145"/>
                </a:lnTo>
                <a:lnTo>
                  <a:pt x="26078" y="20601"/>
                </a:lnTo>
                <a:lnTo>
                  <a:pt x="25494" y="20037"/>
                </a:lnTo>
                <a:lnTo>
                  <a:pt x="25212" y="19735"/>
                </a:lnTo>
                <a:lnTo>
                  <a:pt x="24951" y="19453"/>
                </a:lnTo>
                <a:lnTo>
                  <a:pt x="24709" y="19131"/>
                </a:lnTo>
                <a:lnTo>
                  <a:pt x="24467" y="18829"/>
                </a:lnTo>
                <a:lnTo>
                  <a:pt x="24246" y="18507"/>
                </a:lnTo>
                <a:lnTo>
                  <a:pt x="24044" y="18164"/>
                </a:lnTo>
                <a:lnTo>
                  <a:pt x="23843" y="17802"/>
                </a:lnTo>
                <a:lnTo>
                  <a:pt x="23682" y="17460"/>
                </a:lnTo>
                <a:lnTo>
                  <a:pt x="23601" y="17319"/>
                </a:lnTo>
                <a:lnTo>
                  <a:pt x="23481" y="17238"/>
                </a:lnTo>
                <a:lnTo>
                  <a:pt x="23360" y="17178"/>
                </a:lnTo>
                <a:lnTo>
                  <a:pt x="23199" y="17137"/>
                </a:lnTo>
                <a:lnTo>
                  <a:pt x="23058" y="17137"/>
                </a:lnTo>
                <a:lnTo>
                  <a:pt x="22917" y="17178"/>
                </a:lnTo>
                <a:lnTo>
                  <a:pt x="22776" y="17238"/>
                </a:lnTo>
                <a:lnTo>
                  <a:pt x="22675" y="17319"/>
                </a:lnTo>
                <a:lnTo>
                  <a:pt x="20259" y="19896"/>
                </a:lnTo>
                <a:lnTo>
                  <a:pt x="17822" y="22454"/>
                </a:lnTo>
                <a:lnTo>
                  <a:pt x="17641" y="22615"/>
                </a:lnTo>
                <a:lnTo>
                  <a:pt x="17560" y="22675"/>
                </a:lnTo>
                <a:lnTo>
                  <a:pt x="17439" y="22736"/>
                </a:lnTo>
                <a:lnTo>
                  <a:pt x="17399" y="22736"/>
                </a:lnTo>
                <a:lnTo>
                  <a:pt x="17339" y="22715"/>
                </a:lnTo>
                <a:lnTo>
                  <a:pt x="17218" y="22615"/>
                </a:lnTo>
                <a:lnTo>
                  <a:pt x="16996" y="22433"/>
                </a:lnTo>
                <a:lnTo>
                  <a:pt x="15587" y="21185"/>
                </a:lnTo>
                <a:lnTo>
                  <a:pt x="12989" y="18889"/>
                </a:lnTo>
                <a:lnTo>
                  <a:pt x="12828" y="18285"/>
                </a:lnTo>
                <a:lnTo>
                  <a:pt x="12808" y="18205"/>
                </a:lnTo>
                <a:lnTo>
                  <a:pt x="12768" y="18124"/>
                </a:lnTo>
                <a:lnTo>
                  <a:pt x="12667" y="18003"/>
                </a:lnTo>
                <a:lnTo>
                  <a:pt x="12526" y="17903"/>
                </a:lnTo>
                <a:lnTo>
                  <a:pt x="12385" y="17862"/>
                </a:lnTo>
                <a:lnTo>
                  <a:pt x="12224" y="17842"/>
                </a:lnTo>
                <a:lnTo>
                  <a:pt x="12063" y="17862"/>
                </a:lnTo>
                <a:lnTo>
                  <a:pt x="11922" y="17903"/>
                </a:lnTo>
                <a:lnTo>
                  <a:pt x="11781" y="18003"/>
                </a:lnTo>
                <a:lnTo>
                  <a:pt x="5961" y="23501"/>
                </a:lnTo>
                <a:lnTo>
                  <a:pt x="5478" y="22977"/>
                </a:lnTo>
                <a:lnTo>
                  <a:pt x="4994" y="22413"/>
                </a:lnTo>
                <a:lnTo>
                  <a:pt x="4531" y="21849"/>
                </a:lnTo>
                <a:lnTo>
                  <a:pt x="4108" y="21265"/>
                </a:lnTo>
                <a:lnTo>
                  <a:pt x="3585" y="20520"/>
                </a:lnTo>
                <a:lnTo>
                  <a:pt x="3081" y="19735"/>
                </a:lnTo>
                <a:lnTo>
                  <a:pt x="2799" y="19252"/>
                </a:lnTo>
                <a:lnTo>
                  <a:pt x="2497" y="18768"/>
                </a:lnTo>
                <a:lnTo>
                  <a:pt x="2799" y="18064"/>
                </a:lnTo>
                <a:lnTo>
                  <a:pt x="3122" y="17359"/>
                </a:lnTo>
                <a:lnTo>
                  <a:pt x="3504" y="16694"/>
                </a:lnTo>
                <a:lnTo>
                  <a:pt x="3907" y="16030"/>
                </a:lnTo>
                <a:lnTo>
                  <a:pt x="4350" y="15385"/>
                </a:lnTo>
                <a:lnTo>
                  <a:pt x="4813" y="14781"/>
                </a:lnTo>
                <a:lnTo>
                  <a:pt x="5317" y="14197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22816" y="21890"/>
                </a:moveTo>
                <a:lnTo>
                  <a:pt x="22655" y="21910"/>
                </a:lnTo>
                <a:lnTo>
                  <a:pt x="22494" y="21950"/>
                </a:lnTo>
                <a:lnTo>
                  <a:pt x="22292" y="22011"/>
                </a:lnTo>
                <a:lnTo>
                  <a:pt x="22111" y="22091"/>
                </a:lnTo>
                <a:lnTo>
                  <a:pt x="21990" y="22192"/>
                </a:lnTo>
                <a:lnTo>
                  <a:pt x="21849" y="22292"/>
                </a:lnTo>
                <a:lnTo>
                  <a:pt x="21729" y="22433"/>
                </a:lnTo>
                <a:lnTo>
                  <a:pt x="21628" y="22574"/>
                </a:lnTo>
                <a:lnTo>
                  <a:pt x="21547" y="22736"/>
                </a:lnTo>
                <a:lnTo>
                  <a:pt x="21527" y="22816"/>
                </a:lnTo>
                <a:lnTo>
                  <a:pt x="21507" y="22897"/>
                </a:lnTo>
                <a:lnTo>
                  <a:pt x="21447" y="23239"/>
                </a:lnTo>
                <a:lnTo>
                  <a:pt x="21467" y="23400"/>
                </a:lnTo>
                <a:lnTo>
                  <a:pt x="21507" y="23561"/>
                </a:lnTo>
                <a:lnTo>
                  <a:pt x="21547" y="23722"/>
                </a:lnTo>
                <a:lnTo>
                  <a:pt x="21628" y="23883"/>
                </a:lnTo>
                <a:lnTo>
                  <a:pt x="21729" y="24024"/>
                </a:lnTo>
                <a:lnTo>
                  <a:pt x="21829" y="24145"/>
                </a:lnTo>
                <a:lnTo>
                  <a:pt x="21950" y="24246"/>
                </a:lnTo>
                <a:lnTo>
                  <a:pt x="22091" y="24347"/>
                </a:lnTo>
                <a:lnTo>
                  <a:pt x="22252" y="24427"/>
                </a:lnTo>
                <a:lnTo>
                  <a:pt x="22413" y="24487"/>
                </a:lnTo>
                <a:lnTo>
                  <a:pt x="22595" y="24528"/>
                </a:lnTo>
                <a:lnTo>
                  <a:pt x="22756" y="24528"/>
                </a:lnTo>
                <a:lnTo>
                  <a:pt x="22937" y="24508"/>
                </a:lnTo>
                <a:lnTo>
                  <a:pt x="23038" y="24508"/>
                </a:lnTo>
                <a:lnTo>
                  <a:pt x="23118" y="24467"/>
                </a:lnTo>
                <a:lnTo>
                  <a:pt x="23279" y="24407"/>
                </a:lnTo>
                <a:lnTo>
                  <a:pt x="23420" y="24347"/>
                </a:lnTo>
                <a:lnTo>
                  <a:pt x="23541" y="24266"/>
                </a:lnTo>
                <a:lnTo>
                  <a:pt x="23682" y="24145"/>
                </a:lnTo>
                <a:lnTo>
                  <a:pt x="23803" y="24024"/>
                </a:lnTo>
                <a:lnTo>
                  <a:pt x="23903" y="23863"/>
                </a:lnTo>
                <a:lnTo>
                  <a:pt x="23984" y="23722"/>
                </a:lnTo>
                <a:lnTo>
                  <a:pt x="24044" y="23541"/>
                </a:lnTo>
                <a:lnTo>
                  <a:pt x="24085" y="23380"/>
                </a:lnTo>
                <a:lnTo>
                  <a:pt x="24085" y="23199"/>
                </a:lnTo>
                <a:lnTo>
                  <a:pt x="24085" y="23017"/>
                </a:lnTo>
                <a:lnTo>
                  <a:pt x="24044" y="22856"/>
                </a:lnTo>
                <a:lnTo>
                  <a:pt x="23984" y="22675"/>
                </a:lnTo>
                <a:lnTo>
                  <a:pt x="23903" y="22534"/>
                </a:lnTo>
                <a:lnTo>
                  <a:pt x="23823" y="22413"/>
                </a:lnTo>
                <a:lnTo>
                  <a:pt x="23702" y="22252"/>
                </a:lnTo>
                <a:lnTo>
                  <a:pt x="23601" y="22152"/>
                </a:lnTo>
                <a:lnTo>
                  <a:pt x="23460" y="22071"/>
                </a:lnTo>
                <a:lnTo>
                  <a:pt x="23320" y="21990"/>
                </a:lnTo>
                <a:lnTo>
                  <a:pt x="23179" y="21950"/>
                </a:lnTo>
                <a:lnTo>
                  <a:pt x="23017" y="21910"/>
                </a:lnTo>
                <a:lnTo>
                  <a:pt x="22876" y="21910"/>
                </a:lnTo>
                <a:lnTo>
                  <a:pt x="22816" y="21890"/>
                </a:lnTo>
                <a:close/>
                <a:moveTo>
                  <a:pt x="11761" y="22675"/>
                </a:moveTo>
                <a:lnTo>
                  <a:pt x="11539" y="22715"/>
                </a:lnTo>
                <a:lnTo>
                  <a:pt x="11398" y="22756"/>
                </a:lnTo>
                <a:lnTo>
                  <a:pt x="11237" y="22836"/>
                </a:lnTo>
                <a:lnTo>
                  <a:pt x="11096" y="22917"/>
                </a:lnTo>
                <a:lnTo>
                  <a:pt x="11016" y="23017"/>
                </a:lnTo>
                <a:lnTo>
                  <a:pt x="10915" y="23118"/>
                </a:lnTo>
                <a:lnTo>
                  <a:pt x="10834" y="23239"/>
                </a:lnTo>
                <a:lnTo>
                  <a:pt x="10774" y="23360"/>
                </a:lnTo>
                <a:lnTo>
                  <a:pt x="10713" y="23501"/>
                </a:lnTo>
                <a:lnTo>
                  <a:pt x="10693" y="23642"/>
                </a:lnTo>
                <a:lnTo>
                  <a:pt x="10693" y="23783"/>
                </a:lnTo>
                <a:lnTo>
                  <a:pt x="10693" y="23924"/>
                </a:lnTo>
                <a:lnTo>
                  <a:pt x="10713" y="24044"/>
                </a:lnTo>
                <a:lnTo>
                  <a:pt x="10774" y="24185"/>
                </a:lnTo>
                <a:lnTo>
                  <a:pt x="10834" y="24306"/>
                </a:lnTo>
                <a:lnTo>
                  <a:pt x="10915" y="24427"/>
                </a:lnTo>
                <a:lnTo>
                  <a:pt x="10995" y="24528"/>
                </a:lnTo>
                <a:lnTo>
                  <a:pt x="11096" y="24608"/>
                </a:lnTo>
                <a:lnTo>
                  <a:pt x="11217" y="24689"/>
                </a:lnTo>
                <a:lnTo>
                  <a:pt x="11338" y="24749"/>
                </a:lnTo>
                <a:lnTo>
                  <a:pt x="11479" y="24810"/>
                </a:lnTo>
                <a:lnTo>
                  <a:pt x="11600" y="24830"/>
                </a:lnTo>
                <a:lnTo>
                  <a:pt x="11902" y="24830"/>
                </a:lnTo>
                <a:lnTo>
                  <a:pt x="12063" y="24810"/>
                </a:lnTo>
                <a:lnTo>
                  <a:pt x="12224" y="24749"/>
                </a:lnTo>
                <a:lnTo>
                  <a:pt x="12365" y="24669"/>
                </a:lnTo>
                <a:lnTo>
                  <a:pt x="12486" y="24588"/>
                </a:lnTo>
                <a:lnTo>
                  <a:pt x="12586" y="24487"/>
                </a:lnTo>
                <a:lnTo>
                  <a:pt x="12667" y="24387"/>
                </a:lnTo>
                <a:lnTo>
                  <a:pt x="12747" y="24286"/>
                </a:lnTo>
                <a:lnTo>
                  <a:pt x="12828" y="24065"/>
                </a:lnTo>
                <a:lnTo>
                  <a:pt x="12888" y="23843"/>
                </a:lnTo>
                <a:lnTo>
                  <a:pt x="12908" y="23742"/>
                </a:lnTo>
                <a:lnTo>
                  <a:pt x="12908" y="23642"/>
                </a:lnTo>
                <a:lnTo>
                  <a:pt x="12888" y="23521"/>
                </a:lnTo>
                <a:lnTo>
                  <a:pt x="12868" y="23420"/>
                </a:lnTo>
                <a:lnTo>
                  <a:pt x="12808" y="23239"/>
                </a:lnTo>
                <a:lnTo>
                  <a:pt x="12687" y="23078"/>
                </a:lnTo>
                <a:lnTo>
                  <a:pt x="12546" y="22937"/>
                </a:lnTo>
                <a:lnTo>
                  <a:pt x="12385" y="22836"/>
                </a:lnTo>
                <a:lnTo>
                  <a:pt x="12365" y="22816"/>
                </a:lnTo>
                <a:lnTo>
                  <a:pt x="12163" y="22736"/>
                </a:lnTo>
                <a:lnTo>
                  <a:pt x="11962" y="22695"/>
                </a:lnTo>
                <a:lnTo>
                  <a:pt x="11761" y="22675"/>
                </a:lnTo>
                <a:close/>
                <a:moveTo>
                  <a:pt x="22957" y="18869"/>
                </a:moveTo>
                <a:lnTo>
                  <a:pt x="23138" y="19151"/>
                </a:lnTo>
                <a:lnTo>
                  <a:pt x="23320" y="19433"/>
                </a:lnTo>
                <a:lnTo>
                  <a:pt x="23722" y="19957"/>
                </a:lnTo>
                <a:lnTo>
                  <a:pt x="24145" y="20460"/>
                </a:lnTo>
                <a:lnTo>
                  <a:pt x="24588" y="20943"/>
                </a:lnTo>
                <a:lnTo>
                  <a:pt x="25212" y="21547"/>
                </a:lnTo>
                <a:lnTo>
                  <a:pt x="25857" y="22152"/>
                </a:lnTo>
                <a:lnTo>
                  <a:pt x="26199" y="22433"/>
                </a:lnTo>
                <a:lnTo>
                  <a:pt x="26521" y="22715"/>
                </a:lnTo>
                <a:lnTo>
                  <a:pt x="26703" y="22836"/>
                </a:lnTo>
                <a:lnTo>
                  <a:pt x="26884" y="22957"/>
                </a:lnTo>
                <a:lnTo>
                  <a:pt x="27065" y="23078"/>
                </a:lnTo>
                <a:lnTo>
                  <a:pt x="27266" y="23158"/>
                </a:lnTo>
                <a:lnTo>
                  <a:pt x="27488" y="23239"/>
                </a:lnTo>
                <a:lnTo>
                  <a:pt x="27709" y="23299"/>
                </a:lnTo>
                <a:lnTo>
                  <a:pt x="27911" y="23340"/>
                </a:lnTo>
                <a:lnTo>
                  <a:pt x="28132" y="23360"/>
                </a:lnTo>
                <a:lnTo>
                  <a:pt x="28354" y="23340"/>
                </a:lnTo>
                <a:lnTo>
                  <a:pt x="28555" y="23320"/>
                </a:lnTo>
                <a:lnTo>
                  <a:pt x="28757" y="23279"/>
                </a:lnTo>
                <a:lnTo>
                  <a:pt x="28958" y="23219"/>
                </a:lnTo>
                <a:lnTo>
                  <a:pt x="29159" y="23138"/>
                </a:lnTo>
                <a:lnTo>
                  <a:pt x="29361" y="23038"/>
                </a:lnTo>
                <a:lnTo>
                  <a:pt x="29542" y="22937"/>
                </a:lnTo>
                <a:lnTo>
                  <a:pt x="29743" y="22836"/>
                </a:lnTo>
                <a:lnTo>
                  <a:pt x="30086" y="22574"/>
                </a:lnTo>
                <a:lnTo>
                  <a:pt x="30428" y="22272"/>
                </a:lnTo>
                <a:lnTo>
                  <a:pt x="30730" y="21970"/>
                </a:lnTo>
                <a:lnTo>
                  <a:pt x="31012" y="21628"/>
                </a:lnTo>
                <a:lnTo>
                  <a:pt x="31294" y="21306"/>
                </a:lnTo>
                <a:lnTo>
                  <a:pt x="31596" y="20963"/>
                </a:lnTo>
                <a:lnTo>
                  <a:pt x="31636" y="21527"/>
                </a:lnTo>
                <a:lnTo>
                  <a:pt x="31636" y="22071"/>
                </a:lnTo>
                <a:lnTo>
                  <a:pt x="31616" y="22635"/>
                </a:lnTo>
                <a:lnTo>
                  <a:pt x="31576" y="23179"/>
                </a:lnTo>
                <a:lnTo>
                  <a:pt x="31515" y="23722"/>
                </a:lnTo>
                <a:lnTo>
                  <a:pt x="31435" y="24286"/>
                </a:lnTo>
                <a:lnTo>
                  <a:pt x="31334" y="24830"/>
                </a:lnTo>
                <a:lnTo>
                  <a:pt x="31213" y="25353"/>
                </a:lnTo>
                <a:lnTo>
                  <a:pt x="31072" y="25897"/>
                </a:lnTo>
                <a:lnTo>
                  <a:pt x="30911" y="26421"/>
                </a:lnTo>
                <a:lnTo>
                  <a:pt x="30730" y="26944"/>
                </a:lnTo>
                <a:lnTo>
                  <a:pt x="30529" y="27468"/>
                </a:lnTo>
                <a:lnTo>
                  <a:pt x="30287" y="27991"/>
                </a:lnTo>
                <a:lnTo>
                  <a:pt x="30045" y="28495"/>
                </a:lnTo>
                <a:lnTo>
                  <a:pt x="29804" y="2899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37" y="29280"/>
                </a:lnTo>
                <a:lnTo>
                  <a:pt x="2216" y="28656"/>
                </a:lnTo>
                <a:lnTo>
                  <a:pt x="2014" y="28052"/>
                </a:lnTo>
                <a:lnTo>
                  <a:pt x="1853" y="27407"/>
                </a:lnTo>
                <a:lnTo>
                  <a:pt x="1712" y="26763"/>
                </a:lnTo>
                <a:lnTo>
                  <a:pt x="1611" y="26119"/>
                </a:lnTo>
                <a:lnTo>
                  <a:pt x="1551" y="25474"/>
                </a:lnTo>
                <a:lnTo>
                  <a:pt x="1491" y="24810"/>
                </a:lnTo>
                <a:lnTo>
                  <a:pt x="1491" y="24810"/>
                </a:lnTo>
                <a:lnTo>
                  <a:pt x="1632" y="24850"/>
                </a:lnTo>
                <a:lnTo>
                  <a:pt x="1793" y="24870"/>
                </a:lnTo>
                <a:lnTo>
                  <a:pt x="1934" y="24850"/>
                </a:lnTo>
                <a:lnTo>
                  <a:pt x="2075" y="24830"/>
                </a:lnTo>
                <a:lnTo>
                  <a:pt x="2195" y="24790"/>
                </a:lnTo>
                <a:lnTo>
                  <a:pt x="2316" y="24729"/>
                </a:lnTo>
                <a:lnTo>
                  <a:pt x="2417" y="24649"/>
                </a:lnTo>
                <a:lnTo>
                  <a:pt x="2518" y="24568"/>
                </a:lnTo>
                <a:lnTo>
                  <a:pt x="2598" y="24467"/>
                </a:lnTo>
                <a:lnTo>
                  <a:pt x="2679" y="24367"/>
                </a:lnTo>
                <a:lnTo>
                  <a:pt x="2739" y="24246"/>
                </a:lnTo>
                <a:lnTo>
                  <a:pt x="2779" y="24125"/>
                </a:lnTo>
                <a:lnTo>
                  <a:pt x="2799" y="24004"/>
                </a:lnTo>
                <a:lnTo>
                  <a:pt x="2820" y="23843"/>
                </a:lnTo>
                <a:lnTo>
                  <a:pt x="2799" y="23702"/>
                </a:lnTo>
                <a:lnTo>
                  <a:pt x="2779" y="23581"/>
                </a:lnTo>
                <a:lnTo>
                  <a:pt x="2679" y="23340"/>
                </a:lnTo>
                <a:lnTo>
                  <a:pt x="2518" y="23138"/>
                </a:lnTo>
                <a:lnTo>
                  <a:pt x="2316" y="22997"/>
                </a:lnTo>
                <a:lnTo>
                  <a:pt x="2195" y="22917"/>
                </a:lnTo>
                <a:lnTo>
                  <a:pt x="2054" y="22876"/>
                </a:lnTo>
                <a:lnTo>
                  <a:pt x="1934" y="22856"/>
                </a:lnTo>
                <a:lnTo>
                  <a:pt x="1652" y="22856"/>
                </a:lnTo>
                <a:lnTo>
                  <a:pt x="1551" y="22897"/>
                </a:lnTo>
                <a:lnTo>
                  <a:pt x="1632" y="22111"/>
                </a:lnTo>
                <a:lnTo>
                  <a:pt x="1712" y="21608"/>
                </a:lnTo>
                <a:lnTo>
                  <a:pt x="1793" y="21125"/>
                </a:lnTo>
                <a:lnTo>
                  <a:pt x="1913" y="20641"/>
                </a:lnTo>
                <a:lnTo>
                  <a:pt x="2034" y="20158"/>
                </a:lnTo>
                <a:lnTo>
                  <a:pt x="2115" y="20299"/>
                </a:lnTo>
                <a:lnTo>
                  <a:pt x="2598" y="21084"/>
                </a:lnTo>
                <a:lnTo>
                  <a:pt x="3102" y="21849"/>
                </a:lnTo>
                <a:lnTo>
                  <a:pt x="3645" y="22635"/>
                </a:lnTo>
                <a:lnTo>
                  <a:pt x="4249" y="23380"/>
                </a:lnTo>
                <a:lnTo>
                  <a:pt x="4874" y="24105"/>
                </a:lnTo>
                <a:lnTo>
                  <a:pt x="5518" y="24790"/>
                </a:lnTo>
                <a:lnTo>
                  <a:pt x="5619" y="24870"/>
                </a:lnTo>
                <a:lnTo>
                  <a:pt x="5719" y="24931"/>
                </a:lnTo>
                <a:lnTo>
                  <a:pt x="5820" y="24951"/>
                </a:lnTo>
                <a:lnTo>
                  <a:pt x="5941" y="24971"/>
                </a:lnTo>
                <a:lnTo>
                  <a:pt x="6062" y="24951"/>
                </a:lnTo>
                <a:lnTo>
                  <a:pt x="6162" y="24931"/>
                </a:lnTo>
                <a:lnTo>
                  <a:pt x="6283" y="24870"/>
                </a:lnTo>
                <a:lnTo>
                  <a:pt x="6364" y="24790"/>
                </a:lnTo>
                <a:lnTo>
                  <a:pt x="11922" y="19614"/>
                </a:lnTo>
                <a:lnTo>
                  <a:pt x="12063" y="19775"/>
                </a:lnTo>
                <a:lnTo>
                  <a:pt x="12244" y="19936"/>
                </a:lnTo>
                <a:lnTo>
                  <a:pt x="12586" y="20198"/>
                </a:lnTo>
                <a:lnTo>
                  <a:pt x="14217" y="21668"/>
                </a:lnTo>
                <a:lnTo>
                  <a:pt x="15869" y="23118"/>
                </a:lnTo>
                <a:lnTo>
                  <a:pt x="16231" y="23440"/>
                </a:lnTo>
                <a:lnTo>
                  <a:pt x="16412" y="23581"/>
                </a:lnTo>
                <a:lnTo>
                  <a:pt x="16614" y="23722"/>
                </a:lnTo>
                <a:lnTo>
                  <a:pt x="16815" y="23823"/>
                </a:lnTo>
                <a:lnTo>
                  <a:pt x="17037" y="23924"/>
                </a:lnTo>
                <a:lnTo>
                  <a:pt x="17258" y="23964"/>
                </a:lnTo>
                <a:lnTo>
                  <a:pt x="17500" y="24004"/>
                </a:lnTo>
                <a:lnTo>
                  <a:pt x="17621" y="23984"/>
                </a:lnTo>
                <a:lnTo>
                  <a:pt x="17741" y="23984"/>
                </a:lnTo>
                <a:lnTo>
                  <a:pt x="17963" y="23903"/>
                </a:lnTo>
                <a:lnTo>
                  <a:pt x="18164" y="23803"/>
                </a:lnTo>
                <a:lnTo>
                  <a:pt x="18346" y="23682"/>
                </a:lnTo>
                <a:lnTo>
                  <a:pt x="18527" y="23541"/>
                </a:lnTo>
                <a:lnTo>
                  <a:pt x="18708" y="23380"/>
                </a:lnTo>
                <a:lnTo>
                  <a:pt x="19010" y="23038"/>
                </a:lnTo>
                <a:lnTo>
                  <a:pt x="20541" y="21447"/>
                </a:lnTo>
                <a:lnTo>
                  <a:pt x="22957" y="18869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5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0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7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1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50" y="30690"/>
                </a:lnTo>
                <a:lnTo>
                  <a:pt x="31032" y="30086"/>
                </a:lnTo>
                <a:lnTo>
                  <a:pt x="31395" y="29441"/>
                </a:lnTo>
                <a:lnTo>
                  <a:pt x="31737" y="28817"/>
                </a:lnTo>
                <a:lnTo>
                  <a:pt x="32039" y="28152"/>
                </a:lnTo>
                <a:lnTo>
                  <a:pt x="32301" y="27488"/>
                </a:lnTo>
                <a:lnTo>
                  <a:pt x="32542" y="26823"/>
                </a:lnTo>
                <a:lnTo>
                  <a:pt x="32744" y="26139"/>
                </a:lnTo>
                <a:lnTo>
                  <a:pt x="32905" y="25434"/>
                </a:lnTo>
                <a:lnTo>
                  <a:pt x="33046" y="24729"/>
                </a:lnTo>
                <a:lnTo>
                  <a:pt x="33167" y="24024"/>
                </a:lnTo>
                <a:lnTo>
                  <a:pt x="33247" y="23320"/>
                </a:lnTo>
                <a:lnTo>
                  <a:pt x="33288" y="22615"/>
                </a:lnTo>
                <a:lnTo>
                  <a:pt x="33308" y="21890"/>
                </a:lnTo>
                <a:lnTo>
                  <a:pt x="33288" y="21165"/>
                </a:lnTo>
                <a:lnTo>
                  <a:pt x="33247" y="20460"/>
                </a:lnTo>
                <a:lnTo>
                  <a:pt x="33167" y="19735"/>
                </a:lnTo>
                <a:lnTo>
                  <a:pt x="33167" y="19634"/>
                </a:lnTo>
                <a:lnTo>
                  <a:pt x="33167" y="19534"/>
                </a:lnTo>
                <a:lnTo>
                  <a:pt x="33147" y="19453"/>
                </a:lnTo>
                <a:lnTo>
                  <a:pt x="33106" y="19352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797F8F"/>
              </a:solidFill>
            </a:endParaRPr>
          </a:p>
        </p:txBody>
      </p:sp>
      <p:sp>
        <p:nvSpPr>
          <p:cNvPr id="15" name="Google Shape;292;p35"/>
          <p:cNvSpPr/>
          <p:nvPr/>
        </p:nvSpPr>
        <p:spPr>
          <a:xfrm>
            <a:off x="1200109" y="2273710"/>
            <a:ext cx="577504" cy="646326"/>
          </a:xfrm>
          <a:custGeom>
            <a:avLst/>
            <a:gdLst/>
            <a:ahLst/>
            <a:cxnLst/>
            <a:rect l="l" t="t" r="r" b="b"/>
            <a:pathLst>
              <a:path w="34758" h="38906" extrusionOk="0">
                <a:moveTo>
                  <a:pt x="16573" y="1108"/>
                </a:moveTo>
                <a:lnTo>
                  <a:pt x="16634" y="1168"/>
                </a:lnTo>
                <a:lnTo>
                  <a:pt x="16754" y="1289"/>
                </a:lnTo>
                <a:lnTo>
                  <a:pt x="16855" y="1410"/>
                </a:lnTo>
                <a:lnTo>
                  <a:pt x="17036" y="1692"/>
                </a:lnTo>
                <a:lnTo>
                  <a:pt x="17157" y="1913"/>
                </a:lnTo>
                <a:lnTo>
                  <a:pt x="17218" y="2135"/>
                </a:lnTo>
                <a:lnTo>
                  <a:pt x="17258" y="2376"/>
                </a:lnTo>
                <a:lnTo>
                  <a:pt x="17258" y="2618"/>
                </a:lnTo>
                <a:lnTo>
                  <a:pt x="16372" y="2759"/>
                </a:lnTo>
                <a:lnTo>
                  <a:pt x="15848" y="2839"/>
                </a:lnTo>
                <a:lnTo>
                  <a:pt x="15828" y="2719"/>
                </a:lnTo>
                <a:lnTo>
                  <a:pt x="15788" y="2598"/>
                </a:lnTo>
                <a:lnTo>
                  <a:pt x="15727" y="2336"/>
                </a:lnTo>
                <a:lnTo>
                  <a:pt x="15647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7" y="1671"/>
                </a:lnTo>
                <a:lnTo>
                  <a:pt x="15707" y="1551"/>
                </a:lnTo>
                <a:lnTo>
                  <a:pt x="15788" y="1450"/>
                </a:lnTo>
                <a:lnTo>
                  <a:pt x="15868" y="1369"/>
                </a:lnTo>
                <a:lnTo>
                  <a:pt x="15989" y="1289"/>
                </a:lnTo>
                <a:lnTo>
                  <a:pt x="16110" y="1228"/>
                </a:lnTo>
                <a:lnTo>
                  <a:pt x="16231" y="1168"/>
                </a:lnTo>
                <a:lnTo>
                  <a:pt x="16352" y="1128"/>
                </a:lnTo>
                <a:lnTo>
                  <a:pt x="16533" y="1128"/>
                </a:lnTo>
                <a:lnTo>
                  <a:pt x="16573" y="1108"/>
                </a:lnTo>
                <a:close/>
                <a:moveTo>
                  <a:pt x="20943" y="3504"/>
                </a:moveTo>
                <a:lnTo>
                  <a:pt x="21144" y="5075"/>
                </a:lnTo>
                <a:lnTo>
                  <a:pt x="20540" y="5034"/>
                </a:lnTo>
                <a:lnTo>
                  <a:pt x="19936" y="4994"/>
                </a:lnTo>
                <a:lnTo>
                  <a:pt x="19352" y="4994"/>
                </a:lnTo>
                <a:lnTo>
                  <a:pt x="18748" y="5014"/>
                </a:lnTo>
                <a:lnTo>
                  <a:pt x="18144" y="5054"/>
                </a:lnTo>
                <a:lnTo>
                  <a:pt x="17540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0" y="5417"/>
                </a:lnTo>
                <a:lnTo>
                  <a:pt x="16029" y="5518"/>
                </a:lnTo>
                <a:lnTo>
                  <a:pt x="15909" y="5618"/>
                </a:lnTo>
                <a:lnTo>
                  <a:pt x="15848" y="5759"/>
                </a:lnTo>
                <a:lnTo>
                  <a:pt x="15788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8" y="6343"/>
                </a:lnTo>
                <a:lnTo>
                  <a:pt x="15425" y="6303"/>
                </a:lnTo>
                <a:lnTo>
                  <a:pt x="15043" y="6263"/>
                </a:lnTo>
                <a:lnTo>
                  <a:pt x="14680" y="6243"/>
                </a:lnTo>
                <a:lnTo>
                  <a:pt x="14298" y="6222"/>
                </a:lnTo>
                <a:lnTo>
                  <a:pt x="13935" y="6243"/>
                </a:lnTo>
                <a:lnTo>
                  <a:pt x="13553" y="6263"/>
                </a:lnTo>
                <a:lnTo>
                  <a:pt x="13190" y="6283"/>
                </a:lnTo>
                <a:lnTo>
                  <a:pt x="12807" y="6343"/>
                </a:lnTo>
                <a:lnTo>
                  <a:pt x="12807" y="6303"/>
                </a:lnTo>
                <a:lnTo>
                  <a:pt x="12707" y="5518"/>
                </a:lnTo>
                <a:lnTo>
                  <a:pt x="12626" y="5115"/>
                </a:lnTo>
                <a:lnTo>
                  <a:pt x="12586" y="4934"/>
                </a:lnTo>
                <a:lnTo>
                  <a:pt x="12526" y="4752"/>
                </a:lnTo>
                <a:lnTo>
                  <a:pt x="12505" y="4692"/>
                </a:lnTo>
                <a:lnTo>
                  <a:pt x="13754" y="4491"/>
                </a:lnTo>
                <a:lnTo>
                  <a:pt x="15083" y="4269"/>
                </a:lnTo>
                <a:lnTo>
                  <a:pt x="16392" y="4068"/>
                </a:lnTo>
                <a:lnTo>
                  <a:pt x="17540" y="3907"/>
                </a:lnTo>
                <a:lnTo>
                  <a:pt x="18667" y="3766"/>
                </a:lnTo>
                <a:lnTo>
                  <a:pt x="19815" y="3625"/>
                </a:lnTo>
                <a:lnTo>
                  <a:pt x="20943" y="3504"/>
                </a:lnTo>
                <a:close/>
                <a:moveTo>
                  <a:pt x="25655" y="11901"/>
                </a:moveTo>
                <a:lnTo>
                  <a:pt x="25836" y="12143"/>
                </a:lnTo>
                <a:lnTo>
                  <a:pt x="26078" y="12344"/>
                </a:lnTo>
                <a:lnTo>
                  <a:pt x="26320" y="12525"/>
                </a:lnTo>
                <a:lnTo>
                  <a:pt x="26581" y="12646"/>
                </a:lnTo>
                <a:lnTo>
                  <a:pt x="26561" y="12747"/>
                </a:lnTo>
                <a:lnTo>
                  <a:pt x="26561" y="12828"/>
                </a:lnTo>
                <a:lnTo>
                  <a:pt x="26581" y="12908"/>
                </a:lnTo>
                <a:lnTo>
                  <a:pt x="26642" y="13009"/>
                </a:lnTo>
                <a:lnTo>
                  <a:pt x="26863" y="13432"/>
                </a:lnTo>
                <a:lnTo>
                  <a:pt x="27065" y="13875"/>
                </a:lnTo>
                <a:lnTo>
                  <a:pt x="26984" y="13774"/>
                </a:lnTo>
                <a:lnTo>
                  <a:pt x="26924" y="13673"/>
                </a:lnTo>
                <a:lnTo>
                  <a:pt x="26843" y="13573"/>
                </a:lnTo>
                <a:lnTo>
                  <a:pt x="26803" y="13452"/>
                </a:lnTo>
                <a:lnTo>
                  <a:pt x="26743" y="13331"/>
                </a:lnTo>
                <a:lnTo>
                  <a:pt x="26642" y="13230"/>
                </a:lnTo>
                <a:lnTo>
                  <a:pt x="26521" y="13150"/>
                </a:lnTo>
                <a:lnTo>
                  <a:pt x="26400" y="13109"/>
                </a:lnTo>
                <a:lnTo>
                  <a:pt x="26279" y="13109"/>
                </a:lnTo>
                <a:lnTo>
                  <a:pt x="26159" y="13150"/>
                </a:lnTo>
                <a:lnTo>
                  <a:pt x="26038" y="13230"/>
                </a:lnTo>
                <a:lnTo>
                  <a:pt x="25937" y="13331"/>
                </a:lnTo>
                <a:lnTo>
                  <a:pt x="25615" y="13855"/>
                </a:lnTo>
                <a:lnTo>
                  <a:pt x="25474" y="13552"/>
                </a:lnTo>
                <a:lnTo>
                  <a:pt x="25293" y="13250"/>
                </a:lnTo>
                <a:lnTo>
                  <a:pt x="25091" y="12989"/>
                </a:lnTo>
                <a:lnTo>
                  <a:pt x="24850" y="12747"/>
                </a:lnTo>
                <a:lnTo>
                  <a:pt x="25132" y="12727"/>
                </a:lnTo>
                <a:lnTo>
                  <a:pt x="25232" y="12707"/>
                </a:lnTo>
                <a:lnTo>
                  <a:pt x="25333" y="12666"/>
                </a:lnTo>
                <a:lnTo>
                  <a:pt x="25413" y="12586"/>
                </a:lnTo>
                <a:lnTo>
                  <a:pt x="25474" y="12465"/>
                </a:lnTo>
                <a:lnTo>
                  <a:pt x="25655" y="11901"/>
                </a:lnTo>
                <a:close/>
                <a:moveTo>
                  <a:pt x="25615" y="10351"/>
                </a:moveTo>
                <a:lnTo>
                  <a:pt x="25534" y="10371"/>
                </a:lnTo>
                <a:lnTo>
                  <a:pt x="25454" y="10411"/>
                </a:lnTo>
                <a:lnTo>
                  <a:pt x="25393" y="10451"/>
                </a:lnTo>
                <a:lnTo>
                  <a:pt x="25333" y="10532"/>
                </a:lnTo>
                <a:lnTo>
                  <a:pt x="25293" y="10612"/>
                </a:lnTo>
                <a:lnTo>
                  <a:pt x="25272" y="10693"/>
                </a:lnTo>
                <a:lnTo>
                  <a:pt x="25252" y="10814"/>
                </a:lnTo>
                <a:lnTo>
                  <a:pt x="25293" y="10995"/>
                </a:lnTo>
                <a:lnTo>
                  <a:pt x="25152" y="11297"/>
                </a:lnTo>
                <a:lnTo>
                  <a:pt x="24870" y="12022"/>
                </a:lnTo>
                <a:lnTo>
                  <a:pt x="23420" y="12042"/>
                </a:lnTo>
                <a:lnTo>
                  <a:pt x="23339" y="12042"/>
                </a:lnTo>
                <a:lnTo>
                  <a:pt x="23259" y="12062"/>
                </a:lnTo>
                <a:lnTo>
                  <a:pt x="23198" y="12103"/>
                </a:lnTo>
                <a:lnTo>
                  <a:pt x="23138" y="12143"/>
                </a:lnTo>
                <a:lnTo>
                  <a:pt x="23057" y="12244"/>
                </a:lnTo>
                <a:lnTo>
                  <a:pt x="23037" y="12385"/>
                </a:lnTo>
                <a:lnTo>
                  <a:pt x="23037" y="12525"/>
                </a:lnTo>
                <a:lnTo>
                  <a:pt x="23057" y="12586"/>
                </a:lnTo>
                <a:lnTo>
                  <a:pt x="23078" y="12646"/>
                </a:lnTo>
                <a:lnTo>
                  <a:pt x="23118" y="12707"/>
                </a:lnTo>
                <a:lnTo>
                  <a:pt x="23178" y="12747"/>
                </a:lnTo>
                <a:lnTo>
                  <a:pt x="23239" y="12787"/>
                </a:lnTo>
                <a:lnTo>
                  <a:pt x="23319" y="12828"/>
                </a:lnTo>
                <a:lnTo>
                  <a:pt x="23500" y="12888"/>
                </a:lnTo>
                <a:lnTo>
                  <a:pt x="23662" y="12948"/>
                </a:lnTo>
                <a:lnTo>
                  <a:pt x="23823" y="13049"/>
                </a:lnTo>
                <a:lnTo>
                  <a:pt x="23984" y="13150"/>
                </a:lnTo>
                <a:lnTo>
                  <a:pt x="24125" y="13250"/>
                </a:lnTo>
                <a:lnTo>
                  <a:pt x="24266" y="13371"/>
                </a:lnTo>
                <a:lnTo>
                  <a:pt x="24386" y="13512"/>
                </a:lnTo>
                <a:lnTo>
                  <a:pt x="24507" y="13653"/>
                </a:lnTo>
                <a:lnTo>
                  <a:pt x="24608" y="13814"/>
                </a:lnTo>
                <a:lnTo>
                  <a:pt x="24689" y="13975"/>
                </a:lnTo>
                <a:lnTo>
                  <a:pt x="24769" y="14136"/>
                </a:lnTo>
                <a:lnTo>
                  <a:pt x="24829" y="14318"/>
                </a:lnTo>
                <a:lnTo>
                  <a:pt x="24870" y="14499"/>
                </a:lnTo>
                <a:lnTo>
                  <a:pt x="24910" y="14680"/>
                </a:lnTo>
                <a:lnTo>
                  <a:pt x="24930" y="14861"/>
                </a:lnTo>
                <a:lnTo>
                  <a:pt x="24930" y="15043"/>
                </a:lnTo>
                <a:lnTo>
                  <a:pt x="24930" y="15143"/>
                </a:lnTo>
                <a:lnTo>
                  <a:pt x="24950" y="15204"/>
                </a:lnTo>
                <a:lnTo>
                  <a:pt x="24970" y="15284"/>
                </a:lnTo>
                <a:lnTo>
                  <a:pt x="25011" y="15345"/>
                </a:lnTo>
                <a:lnTo>
                  <a:pt x="25051" y="15385"/>
                </a:lnTo>
                <a:lnTo>
                  <a:pt x="25111" y="15425"/>
                </a:lnTo>
                <a:lnTo>
                  <a:pt x="25252" y="15486"/>
                </a:lnTo>
                <a:lnTo>
                  <a:pt x="25393" y="15486"/>
                </a:lnTo>
                <a:lnTo>
                  <a:pt x="25534" y="15466"/>
                </a:lnTo>
                <a:lnTo>
                  <a:pt x="25655" y="15385"/>
                </a:lnTo>
                <a:lnTo>
                  <a:pt x="25716" y="15345"/>
                </a:lnTo>
                <a:lnTo>
                  <a:pt x="25776" y="15284"/>
                </a:lnTo>
                <a:lnTo>
                  <a:pt x="26320" y="14459"/>
                </a:lnTo>
                <a:lnTo>
                  <a:pt x="26461" y="14600"/>
                </a:lnTo>
                <a:lnTo>
                  <a:pt x="26622" y="14741"/>
                </a:lnTo>
                <a:lnTo>
                  <a:pt x="26803" y="14861"/>
                </a:lnTo>
                <a:lnTo>
                  <a:pt x="26984" y="14962"/>
                </a:lnTo>
                <a:lnTo>
                  <a:pt x="27186" y="15043"/>
                </a:lnTo>
                <a:lnTo>
                  <a:pt x="27387" y="15103"/>
                </a:lnTo>
                <a:lnTo>
                  <a:pt x="27608" y="15143"/>
                </a:lnTo>
                <a:lnTo>
                  <a:pt x="27830" y="15184"/>
                </a:lnTo>
                <a:lnTo>
                  <a:pt x="27931" y="15163"/>
                </a:lnTo>
                <a:lnTo>
                  <a:pt x="28031" y="15123"/>
                </a:lnTo>
                <a:lnTo>
                  <a:pt x="28132" y="15063"/>
                </a:lnTo>
                <a:lnTo>
                  <a:pt x="28192" y="14982"/>
                </a:lnTo>
                <a:lnTo>
                  <a:pt x="28253" y="14902"/>
                </a:lnTo>
                <a:lnTo>
                  <a:pt x="28273" y="14801"/>
                </a:lnTo>
                <a:lnTo>
                  <a:pt x="28293" y="14680"/>
                </a:lnTo>
                <a:lnTo>
                  <a:pt x="28273" y="14579"/>
                </a:lnTo>
                <a:lnTo>
                  <a:pt x="28192" y="14217"/>
                </a:lnTo>
                <a:lnTo>
                  <a:pt x="28072" y="13855"/>
                </a:lnTo>
                <a:lnTo>
                  <a:pt x="27931" y="13512"/>
                </a:lnTo>
                <a:lnTo>
                  <a:pt x="27790" y="13170"/>
                </a:lnTo>
                <a:lnTo>
                  <a:pt x="27931" y="13109"/>
                </a:lnTo>
                <a:lnTo>
                  <a:pt x="28092" y="13029"/>
                </a:lnTo>
                <a:lnTo>
                  <a:pt x="28213" y="12928"/>
                </a:lnTo>
                <a:lnTo>
                  <a:pt x="28333" y="12807"/>
                </a:lnTo>
                <a:lnTo>
                  <a:pt x="28454" y="12687"/>
                </a:lnTo>
                <a:lnTo>
                  <a:pt x="28535" y="12525"/>
                </a:lnTo>
                <a:lnTo>
                  <a:pt x="28615" y="12385"/>
                </a:lnTo>
                <a:lnTo>
                  <a:pt x="28676" y="12203"/>
                </a:lnTo>
                <a:lnTo>
                  <a:pt x="28696" y="12062"/>
                </a:lnTo>
                <a:lnTo>
                  <a:pt x="28656" y="11921"/>
                </a:lnTo>
                <a:lnTo>
                  <a:pt x="28595" y="11801"/>
                </a:lnTo>
                <a:lnTo>
                  <a:pt x="28515" y="11720"/>
                </a:lnTo>
                <a:lnTo>
                  <a:pt x="28394" y="11639"/>
                </a:lnTo>
                <a:lnTo>
                  <a:pt x="28253" y="11619"/>
                </a:lnTo>
                <a:lnTo>
                  <a:pt x="28132" y="11619"/>
                </a:lnTo>
                <a:lnTo>
                  <a:pt x="28051" y="11639"/>
                </a:lnTo>
                <a:lnTo>
                  <a:pt x="27991" y="11680"/>
                </a:lnTo>
                <a:lnTo>
                  <a:pt x="27850" y="11740"/>
                </a:lnTo>
                <a:lnTo>
                  <a:pt x="27709" y="11801"/>
                </a:lnTo>
                <a:lnTo>
                  <a:pt x="27548" y="11841"/>
                </a:lnTo>
                <a:lnTo>
                  <a:pt x="27407" y="11861"/>
                </a:lnTo>
                <a:lnTo>
                  <a:pt x="27266" y="11861"/>
                </a:lnTo>
                <a:lnTo>
                  <a:pt x="27125" y="11841"/>
                </a:lnTo>
                <a:lnTo>
                  <a:pt x="26984" y="11801"/>
                </a:lnTo>
                <a:lnTo>
                  <a:pt x="26843" y="11740"/>
                </a:lnTo>
                <a:lnTo>
                  <a:pt x="26722" y="11680"/>
                </a:lnTo>
                <a:lnTo>
                  <a:pt x="26602" y="11599"/>
                </a:lnTo>
                <a:lnTo>
                  <a:pt x="26501" y="11498"/>
                </a:lnTo>
                <a:lnTo>
                  <a:pt x="26420" y="11378"/>
                </a:lnTo>
                <a:lnTo>
                  <a:pt x="26340" y="11257"/>
                </a:lnTo>
                <a:lnTo>
                  <a:pt x="26279" y="11116"/>
                </a:lnTo>
                <a:lnTo>
                  <a:pt x="26239" y="10975"/>
                </a:lnTo>
                <a:lnTo>
                  <a:pt x="26219" y="10814"/>
                </a:lnTo>
                <a:lnTo>
                  <a:pt x="26199" y="10693"/>
                </a:lnTo>
                <a:lnTo>
                  <a:pt x="26159" y="10612"/>
                </a:lnTo>
                <a:lnTo>
                  <a:pt x="26118" y="10532"/>
                </a:lnTo>
                <a:lnTo>
                  <a:pt x="26038" y="10451"/>
                </a:lnTo>
                <a:lnTo>
                  <a:pt x="25977" y="10411"/>
                </a:lnTo>
                <a:lnTo>
                  <a:pt x="25877" y="10371"/>
                </a:lnTo>
                <a:lnTo>
                  <a:pt x="25796" y="10351"/>
                </a:lnTo>
                <a:close/>
                <a:moveTo>
                  <a:pt x="8699" y="13754"/>
                </a:moveTo>
                <a:lnTo>
                  <a:pt x="8720" y="14157"/>
                </a:lnTo>
                <a:lnTo>
                  <a:pt x="8740" y="14559"/>
                </a:lnTo>
                <a:lnTo>
                  <a:pt x="8740" y="14962"/>
                </a:lnTo>
                <a:lnTo>
                  <a:pt x="8720" y="15365"/>
                </a:lnTo>
                <a:lnTo>
                  <a:pt x="8740" y="15445"/>
                </a:lnTo>
                <a:lnTo>
                  <a:pt x="8760" y="15526"/>
                </a:lnTo>
                <a:lnTo>
                  <a:pt x="8800" y="15607"/>
                </a:lnTo>
                <a:lnTo>
                  <a:pt x="8861" y="15667"/>
                </a:lnTo>
                <a:lnTo>
                  <a:pt x="8921" y="15727"/>
                </a:lnTo>
                <a:lnTo>
                  <a:pt x="9001" y="15768"/>
                </a:lnTo>
                <a:lnTo>
                  <a:pt x="9082" y="15808"/>
                </a:lnTo>
                <a:lnTo>
                  <a:pt x="9163" y="15808"/>
                </a:lnTo>
                <a:lnTo>
                  <a:pt x="9525" y="15788"/>
                </a:lnTo>
                <a:lnTo>
                  <a:pt x="9908" y="15768"/>
                </a:lnTo>
                <a:lnTo>
                  <a:pt x="10270" y="15788"/>
                </a:lnTo>
                <a:lnTo>
                  <a:pt x="10633" y="15808"/>
                </a:lnTo>
                <a:lnTo>
                  <a:pt x="10915" y="15848"/>
                </a:lnTo>
                <a:lnTo>
                  <a:pt x="11176" y="15909"/>
                </a:lnTo>
                <a:lnTo>
                  <a:pt x="10693" y="16110"/>
                </a:lnTo>
                <a:lnTo>
                  <a:pt x="10331" y="16251"/>
                </a:lnTo>
                <a:lnTo>
                  <a:pt x="10169" y="16331"/>
                </a:lnTo>
                <a:lnTo>
                  <a:pt x="10008" y="16412"/>
                </a:lnTo>
                <a:lnTo>
                  <a:pt x="9847" y="16513"/>
                </a:lnTo>
                <a:lnTo>
                  <a:pt x="9726" y="16654"/>
                </a:lnTo>
                <a:lnTo>
                  <a:pt x="9606" y="16795"/>
                </a:lnTo>
                <a:lnTo>
                  <a:pt x="9525" y="16976"/>
                </a:lnTo>
                <a:lnTo>
                  <a:pt x="9485" y="17097"/>
                </a:lnTo>
                <a:lnTo>
                  <a:pt x="9465" y="17197"/>
                </a:lnTo>
                <a:lnTo>
                  <a:pt x="9465" y="17399"/>
                </a:lnTo>
                <a:lnTo>
                  <a:pt x="9505" y="17600"/>
                </a:lnTo>
                <a:lnTo>
                  <a:pt x="9545" y="17801"/>
                </a:lnTo>
                <a:lnTo>
                  <a:pt x="9364" y="17499"/>
                </a:lnTo>
                <a:lnTo>
                  <a:pt x="9243" y="17338"/>
                </a:lnTo>
                <a:lnTo>
                  <a:pt x="9122" y="17197"/>
                </a:lnTo>
                <a:lnTo>
                  <a:pt x="9001" y="17077"/>
                </a:lnTo>
                <a:lnTo>
                  <a:pt x="8861" y="16976"/>
                </a:lnTo>
                <a:lnTo>
                  <a:pt x="8699" y="16895"/>
                </a:lnTo>
                <a:lnTo>
                  <a:pt x="8518" y="16855"/>
                </a:lnTo>
                <a:lnTo>
                  <a:pt x="8417" y="16835"/>
                </a:lnTo>
                <a:lnTo>
                  <a:pt x="8317" y="16855"/>
                </a:lnTo>
                <a:lnTo>
                  <a:pt x="8136" y="16895"/>
                </a:lnTo>
                <a:lnTo>
                  <a:pt x="7954" y="16976"/>
                </a:lnTo>
                <a:lnTo>
                  <a:pt x="7793" y="17077"/>
                </a:lnTo>
                <a:lnTo>
                  <a:pt x="7632" y="17197"/>
                </a:lnTo>
                <a:lnTo>
                  <a:pt x="7491" y="17338"/>
                </a:lnTo>
                <a:lnTo>
                  <a:pt x="7209" y="17600"/>
                </a:lnTo>
                <a:lnTo>
                  <a:pt x="6887" y="17882"/>
                </a:lnTo>
                <a:lnTo>
                  <a:pt x="7088" y="17298"/>
                </a:lnTo>
                <a:lnTo>
                  <a:pt x="7330" y="16734"/>
                </a:lnTo>
                <a:lnTo>
                  <a:pt x="7370" y="16593"/>
                </a:lnTo>
                <a:lnTo>
                  <a:pt x="7370" y="16472"/>
                </a:lnTo>
                <a:lnTo>
                  <a:pt x="7330" y="16331"/>
                </a:lnTo>
                <a:lnTo>
                  <a:pt x="7250" y="16211"/>
                </a:lnTo>
                <a:lnTo>
                  <a:pt x="6666" y="15566"/>
                </a:lnTo>
                <a:lnTo>
                  <a:pt x="6061" y="14922"/>
                </a:lnTo>
                <a:lnTo>
                  <a:pt x="6363" y="14982"/>
                </a:lnTo>
                <a:lnTo>
                  <a:pt x="6666" y="15063"/>
                </a:lnTo>
                <a:lnTo>
                  <a:pt x="6947" y="15184"/>
                </a:lnTo>
                <a:lnTo>
                  <a:pt x="7209" y="15325"/>
                </a:lnTo>
                <a:lnTo>
                  <a:pt x="7471" y="15466"/>
                </a:lnTo>
                <a:lnTo>
                  <a:pt x="7572" y="15526"/>
                </a:lnTo>
                <a:lnTo>
                  <a:pt x="7672" y="15546"/>
                </a:lnTo>
                <a:lnTo>
                  <a:pt x="7854" y="15546"/>
                </a:lnTo>
                <a:lnTo>
                  <a:pt x="7954" y="15506"/>
                </a:lnTo>
                <a:lnTo>
                  <a:pt x="8015" y="15466"/>
                </a:lnTo>
                <a:lnTo>
                  <a:pt x="8095" y="15405"/>
                </a:lnTo>
                <a:lnTo>
                  <a:pt x="8156" y="15345"/>
                </a:lnTo>
                <a:lnTo>
                  <a:pt x="8196" y="15264"/>
                </a:lnTo>
                <a:lnTo>
                  <a:pt x="8236" y="15184"/>
                </a:lnTo>
                <a:lnTo>
                  <a:pt x="8256" y="15083"/>
                </a:lnTo>
                <a:lnTo>
                  <a:pt x="8256" y="15002"/>
                </a:lnTo>
                <a:lnTo>
                  <a:pt x="8256" y="14902"/>
                </a:lnTo>
                <a:lnTo>
                  <a:pt x="8236" y="14821"/>
                </a:lnTo>
                <a:lnTo>
                  <a:pt x="8196" y="14720"/>
                </a:lnTo>
                <a:lnTo>
                  <a:pt x="8136" y="14640"/>
                </a:lnTo>
                <a:lnTo>
                  <a:pt x="8438" y="14136"/>
                </a:lnTo>
                <a:lnTo>
                  <a:pt x="8699" y="13754"/>
                </a:lnTo>
                <a:close/>
                <a:moveTo>
                  <a:pt x="8861" y="12203"/>
                </a:moveTo>
                <a:lnTo>
                  <a:pt x="8740" y="12244"/>
                </a:lnTo>
                <a:lnTo>
                  <a:pt x="8639" y="12304"/>
                </a:lnTo>
                <a:lnTo>
                  <a:pt x="8558" y="12405"/>
                </a:lnTo>
                <a:lnTo>
                  <a:pt x="7874" y="13633"/>
                </a:lnTo>
                <a:lnTo>
                  <a:pt x="7511" y="14257"/>
                </a:lnTo>
                <a:lnTo>
                  <a:pt x="7250" y="14136"/>
                </a:lnTo>
                <a:lnTo>
                  <a:pt x="6968" y="14056"/>
                </a:lnTo>
                <a:lnTo>
                  <a:pt x="6686" y="13975"/>
                </a:lnTo>
                <a:lnTo>
                  <a:pt x="6404" y="13935"/>
                </a:lnTo>
                <a:lnTo>
                  <a:pt x="6102" y="13895"/>
                </a:lnTo>
                <a:lnTo>
                  <a:pt x="5820" y="13915"/>
                </a:lnTo>
                <a:lnTo>
                  <a:pt x="5558" y="13935"/>
                </a:lnTo>
                <a:lnTo>
                  <a:pt x="5316" y="14016"/>
                </a:lnTo>
                <a:lnTo>
                  <a:pt x="5196" y="14076"/>
                </a:lnTo>
                <a:lnTo>
                  <a:pt x="5095" y="14177"/>
                </a:lnTo>
                <a:lnTo>
                  <a:pt x="5034" y="14298"/>
                </a:lnTo>
                <a:lnTo>
                  <a:pt x="4994" y="14439"/>
                </a:lnTo>
                <a:lnTo>
                  <a:pt x="4994" y="14559"/>
                </a:lnTo>
                <a:lnTo>
                  <a:pt x="5055" y="14680"/>
                </a:lnTo>
                <a:lnTo>
                  <a:pt x="5075" y="14741"/>
                </a:lnTo>
                <a:lnTo>
                  <a:pt x="5135" y="14781"/>
                </a:lnTo>
                <a:lnTo>
                  <a:pt x="5196" y="14821"/>
                </a:lnTo>
                <a:lnTo>
                  <a:pt x="5256" y="14841"/>
                </a:lnTo>
                <a:lnTo>
                  <a:pt x="5276" y="14922"/>
                </a:lnTo>
                <a:lnTo>
                  <a:pt x="5316" y="15002"/>
                </a:lnTo>
                <a:lnTo>
                  <a:pt x="5860" y="15788"/>
                </a:lnTo>
                <a:lnTo>
                  <a:pt x="6424" y="16553"/>
                </a:lnTo>
                <a:lnTo>
                  <a:pt x="6283" y="16855"/>
                </a:lnTo>
                <a:lnTo>
                  <a:pt x="6162" y="17177"/>
                </a:lnTo>
                <a:lnTo>
                  <a:pt x="6041" y="17479"/>
                </a:lnTo>
                <a:lnTo>
                  <a:pt x="5941" y="17801"/>
                </a:lnTo>
                <a:lnTo>
                  <a:pt x="5860" y="18144"/>
                </a:lnTo>
                <a:lnTo>
                  <a:pt x="5779" y="18466"/>
                </a:lnTo>
                <a:lnTo>
                  <a:pt x="5719" y="18808"/>
                </a:lnTo>
                <a:lnTo>
                  <a:pt x="5679" y="19131"/>
                </a:lnTo>
                <a:lnTo>
                  <a:pt x="5679" y="19211"/>
                </a:lnTo>
                <a:lnTo>
                  <a:pt x="5699" y="19292"/>
                </a:lnTo>
                <a:lnTo>
                  <a:pt x="5719" y="19352"/>
                </a:lnTo>
                <a:lnTo>
                  <a:pt x="5759" y="19412"/>
                </a:lnTo>
                <a:lnTo>
                  <a:pt x="5840" y="19493"/>
                </a:lnTo>
                <a:lnTo>
                  <a:pt x="5961" y="19553"/>
                </a:lnTo>
                <a:lnTo>
                  <a:pt x="6102" y="19594"/>
                </a:lnTo>
                <a:lnTo>
                  <a:pt x="6243" y="19574"/>
                </a:lnTo>
                <a:lnTo>
                  <a:pt x="6363" y="19533"/>
                </a:lnTo>
                <a:lnTo>
                  <a:pt x="6484" y="19473"/>
                </a:lnTo>
                <a:lnTo>
                  <a:pt x="6947" y="19050"/>
                </a:lnTo>
                <a:lnTo>
                  <a:pt x="7411" y="18607"/>
                </a:lnTo>
                <a:lnTo>
                  <a:pt x="7894" y="18184"/>
                </a:lnTo>
                <a:lnTo>
                  <a:pt x="8136" y="17983"/>
                </a:lnTo>
                <a:lnTo>
                  <a:pt x="8397" y="17801"/>
                </a:lnTo>
                <a:lnTo>
                  <a:pt x="8458" y="17842"/>
                </a:lnTo>
                <a:lnTo>
                  <a:pt x="8599" y="18063"/>
                </a:lnTo>
                <a:lnTo>
                  <a:pt x="8800" y="18385"/>
                </a:lnTo>
                <a:lnTo>
                  <a:pt x="8901" y="18547"/>
                </a:lnTo>
                <a:lnTo>
                  <a:pt x="9001" y="18688"/>
                </a:lnTo>
                <a:lnTo>
                  <a:pt x="9243" y="18929"/>
                </a:lnTo>
                <a:lnTo>
                  <a:pt x="9485" y="19171"/>
                </a:lnTo>
                <a:lnTo>
                  <a:pt x="9988" y="19614"/>
                </a:lnTo>
                <a:lnTo>
                  <a:pt x="10049" y="19654"/>
                </a:lnTo>
                <a:lnTo>
                  <a:pt x="10109" y="19654"/>
                </a:lnTo>
                <a:lnTo>
                  <a:pt x="10169" y="19634"/>
                </a:lnTo>
                <a:lnTo>
                  <a:pt x="10230" y="19594"/>
                </a:lnTo>
                <a:lnTo>
                  <a:pt x="10310" y="19473"/>
                </a:lnTo>
                <a:lnTo>
                  <a:pt x="10371" y="19352"/>
                </a:lnTo>
                <a:lnTo>
                  <a:pt x="10411" y="19211"/>
                </a:lnTo>
                <a:lnTo>
                  <a:pt x="10431" y="19090"/>
                </a:lnTo>
                <a:lnTo>
                  <a:pt x="10431" y="18969"/>
                </a:lnTo>
                <a:lnTo>
                  <a:pt x="10431" y="18828"/>
                </a:lnTo>
                <a:lnTo>
                  <a:pt x="10371" y="18587"/>
                </a:lnTo>
                <a:lnTo>
                  <a:pt x="10310" y="18325"/>
                </a:lnTo>
                <a:lnTo>
                  <a:pt x="10230" y="18063"/>
                </a:lnTo>
                <a:lnTo>
                  <a:pt x="10149" y="17801"/>
                </a:lnTo>
                <a:lnTo>
                  <a:pt x="10109" y="17540"/>
                </a:lnTo>
                <a:lnTo>
                  <a:pt x="10109" y="17459"/>
                </a:lnTo>
                <a:lnTo>
                  <a:pt x="10109" y="17379"/>
                </a:lnTo>
                <a:lnTo>
                  <a:pt x="10129" y="17298"/>
                </a:lnTo>
                <a:lnTo>
                  <a:pt x="10169" y="17238"/>
                </a:lnTo>
                <a:lnTo>
                  <a:pt x="10270" y="17137"/>
                </a:lnTo>
                <a:lnTo>
                  <a:pt x="10411" y="17056"/>
                </a:lnTo>
                <a:lnTo>
                  <a:pt x="10572" y="16996"/>
                </a:lnTo>
                <a:lnTo>
                  <a:pt x="10733" y="16936"/>
                </a:lnTo>
                <a:lnTo>
                  <a:pt x="11055" y="16855"/>
                </a:lnTo>
                <a:lnTo>
                  <a:pt x="11982" y="16513"/>
                </a:lnTo>
                <a:lnTo>
                  <a:pt x="12908" y="16170"/>
                </a:lnTo>
                <a:lnTo>
                  <a:pt x="13009" y="16130"/>
                </a:lnTo>
                <a:lnTo>
                  <a:pt x="13069" y="16070"/>
                </a:lnTo>
                <a:lnTo>
                  <a:pt x="13130" y="16009"/>
                </a:lnTo>
                <a:lnTo>
                  <a:pt x="13170" y="15929"/>
                </a:lnTo>
                <a:lnTo>
                  <a:pt x="13190" y="15868"/>
                </a:lnTo>
                <a:lnTo>
                  <a:pt x="13210" y="15788"/>
                </a:lnTo>
                <a:lnTo>
                  <a:pt x="13210" y="15707"/>
                </a:lnTo>
                <a:lnTo>
                  <a:pt x="13190" y="15627"/>
                </a:lnTo>
                <a:lnTo>
                  <a:pt x="13170" y="15546"/>
                </a:lnTo>
                <a:lnTo>
                  <a:pt x="13130" y="15486"/>
                </a:lnTo>
                <a:lnTo>
                  <a:pt x="13069" y="15425"/>
                </a:lnTo>
                <a:lnTo>
                  <a:pt x="13009" y="15365"/>
                </a:lnTo>
                <a:lnTo>
                  <a:pt x="12948" y="15345"/>
                </a:lnTo>
                <a:lnTo>
                  <a:pt x="12868" y="15325"/>
                </a:lnTo>
                <a:lnTo>
                  <a:pt x="12787" y="15325"/>
                </a:lnTo>
                <a:lnTo>
                  <a:pt x="12687" y="15345"/>
                </a:lnTo>
                <a:lnTo>
                  <a:pt x="12606" y="15385"/>
                </a:lnTo>
                <a:lnTo>
                  <a:pt x="12546" y="15345"/>
                </a:lnTo>
                <a:lnTo>
                  <a:pt x="12223" y="15204"/>
                </a:lnTo>
                <a:lnTo>
                  <a:pt x="11861" y="15103"/>
                </a:lnTo>
                <a:lnTo>
                  <a:pt x="11499" y="15002"/>
                </a:lnTo>
                <a:lnTo>
                  <a:pt x="11136" y="14942"/>
                </a:lnTo>
                <a:lnTo>
                  <a:pt x="10753" y="14902"/>
                </a:lnTo>
                <a:lnTo>
                  <a:pt x="10371" y="14882"/>
                </a:lnTo>
                <a:lnTo>
                  <a:pt x="9626" y="14882"/>
                </a:lnTo>
                <a:lnTo>
                  <a:pt x="9606" y="14277"/>
                </a:lnTo>
                <a:lnTo>
                  <a:pt x="9565" y="13693"/>
                </a:lnTo>
                <a:lnTo>
                  <a:pt x="9465" y="13089"/>
                </a:lnTo>
                <a:lnTo>
                  <a:pt x="9324" y="12505"/>
                </a:lnTo>
                <a:lnTo>
                  <a:pt x="9283" y="12385"/>
                </a:lnTo>
                <a:lnTo>
                  <a:pt x="9203" y="12304"/>
                </a:lnTo>
                <a:lnTo>
                  <a:pt x="9082" y="12244"/>
                </a:lnTo>
                <a:lnTo>
                  <a:pt x="8981" y="12203"/>
                </a:lnTo>
                <a:close/>
                <a:moveTo>
                  <a:pt x="20480" y="18083"/>
                </a:moveTo>
                <a:lnTo>
                  <a:pt x="20923" y="18990"/>
                </a:lnTo>
                <a:lnTo>
                  <a:pt x="21225" y="19634"/>
                </a:lnTo>
                <a:lnTo>
                  <a:pt x="21527" y="20278"/>
                </a:lnTo>
                <a:lnTo>
                  <a:pt x="21708" y="20601"/>
                </a:lnTo>
                <a:lnTo>
                  <a:pt x="21889" y="20903"/>
                </a:lnTo>
                <a:lnTo>
                  <a:pt x="22091" y="21185"/>
                </a:lnTo>
                <a:lnTo>
                  <a:pt x="22312" y="21466"/>
                </a:lnTo>
                <a:lnTo>
                  <a:pt x="22453" y="21587"/>
                </a:lnTo>
                <a:lnTo>
                  <a:pt x="22574" y="21708"/>
                </a:lnTo>
                <a:lnTo>
                  <a:pt x="22715" y="21809"/>
                </a:lnTo>
                <a:lnTo>
                  <a:pt x="22856" y="21889"/>
                </a:lnTo>
                <a:lnTo>
                  <a:pt x="23158" y="22030"/>
                </a:lnTo>
                <a:lnTo>
                  <a:pt x="23480" y="22151"/>
                </a:lnTo>
                <a:lnTo>
                  <a:pt x="23823" y="22212"/>
                </a:lnTo>
                <a:lnTo>
                  <a:pt x="24165" y="22252"/>
                </a:lnTo>
                <a:lnTo>
                  <a:pt x="24507" y="22272"/>
                </a:lnTo>
                <a:lnTo>
                  <a:pt x="24850" y="22272"/>
                </a:lnTo>
                <a:lnTo>
                  <a:pt x="26360" y="22191"/>
                </a:lnTo>
                <a:lnTo>
                  <a:pt x="26602" y="22191"/>
                </a:lnTo>
                <a:lnTo>
                  <a:pt x="25997" y="22715"/>
                </a:lnTo>
                <a:lnTo>
                  <a:pt x="25554" y="23077"/>
                </a:lnTo>
                <a:lnTo>
                  <a:pt x="25111" y="23460"/>
                </a:lnTo>
                <a:lnTo>
                  <a:pt x="24890" y="23661"/>
                </a:lnTo>
                <a:lnTo>
                  <a:pt x="24689" y="23883"/>
                </a:lnTo>
                <a:lnTo>
                  <a:pt x="24507" y="24125"/>
                </a:lnTo>
                <a:lnTo>
                  <a:pt x="24366" y="24366"/>
                </a:lnTo>
                <a:lnTo>
                  <a:pt x="24366" y="24386"/>
                </a:lnTo>
                <a:lnTo>
                  <a:pt x="24286" y="24487"/>
                </a:lnTo>
                <a:lnTo>
                  <a:pt x="24225" y="24628"/>
                </a:lnTo>
                <a:lnTo>
                  <a:pt x="24205" y="24789"/>
                </a:lnTo>
                <a:lnTo>
                  <a:pt x="24225" y="24870"/>
                </a:lnTo>
                <a:lnTo>
                  <a:pt x="24245" y="24950"/>
                </a:lnTo>
                <a:lnTo>
                  <a:pt x="24950" y="27004"/>
                </a:lnTo>
                <a:lnTo>
                  <a:pt x="25051" y="27246"/>
                </a:lnTo>
                <a:lnTo>
                  <a:pt x="25132" y="27427"/>
                </a:lnTo>
                <a:lnTo>
                  <a:pt x="25192" y="27629"/>
                </a:lnTo>
                <a:lnTo>
                  <a:pt x="25232" y="27810"/>
                </a:lnTo>
                <a:lnTo>
                  <a:pt x="25232" y="27971"/>
                </a:lnTo>
                <a:lnTo>
                  <a:pt x="25212" y="28031"/>
                </a:lnTo>
                <a:lnTo>
                  <a:pt x="25172" y="28072"/>
                </a:lnTo>
                <a:lnTo>
                  <a:pt x="25132" y="28112"/>
                </a:lnTo>
                <a:lnTo>
                  <a:pt x="25051" y="28132"/>
                </a:lnTo>
                <a:lnTo>
                  <a:pt x="24910" y="28132"/>
                </a:lnTo>
                <a:lnTo>
                  <a:pt x="24769" y="28072"/>
                </a:lnTo>
                <a:lnTo>
                  <a:pt x="24628" y="28011"/>
                </a:lnTo>
                <a:lnTo>
                  <a:pt x="24507" y="27931"/>
                </a:lnTo>
                <a:lnTo>
                  <a:pt x="24386" y="27810"/>
                </a:lnTo>
                <a:lnTo>
                  <a:pt x="24266" y="27709"/>
                </a:lnTo>
                <a:lnTo>
                  <a:pt x="24084" y="27467"/>
                </a:lnTo>
                <a:lnTo>
                  <a:pt x="23641" y="26904"/>
                </a:lnTo>
                <a:lnTo>
                  <a:pt x="23400" y="26622"/>
                </a:lnTo>
                <a:lnTo>
                  <a:pt x="23158" y="26360"/>
                </a:lnTo>
                <a:lnTo>
                  <a:pt x="22957" y="26199"/>
                </a:lnTo>
                <a:lnTo>
                  <a:pt x="22775" y="26078"/>
                </a:lnTo>
                <a:lnTo>
                  <a:pt x="22574" y="25957"/>
                </a:lnTo>
                <a:lnTo>
                  <a:pt x="22353" y="25877"/>
                </a:lnTo>
                <a:lnTo>
                  <a:pt x="22151" y="25816"/>
                </a:lnTo>
                <a:lnTo>
                  <a:pt x="21930" y="25796"/>
                </a:lnTo>
                <a:lnTo>
                  <a:pt x="21728" y="25776"/>
                </a:lnTo>
                <a:lnTo>
                  <a:pt x="21507" y="25776"/>
                </a:lnTo>
                <a:lnTo>
                  <a:pt x="21285" y="25796"/>
                </a:lnTo>
                <a:lnTo>
                  <a:pt x="21064" y="25836"/>
                </a:lnTo>
                <a:lnTo>
                  <a:pt x="20862" y="25897"/>
                </a:lnTo>
                <a:lnTo>
                  <a:pt x="20641" y="25977"/>
                </a:lnTo>
                <a:lnTo>
                  <a:pt x="20440" y="26058"/>
                </a:lnTo>
                <a:lnTo>
                  <a:pt x="20218" y="26159"/>
                </a:lnTo>
                <a:lnTo>
                  <a:pt x="19815" y="26400"/>
                </a:lnTo>
                <a:lnTo>
                  <a:pt x="19392" y="26702"/>
                </a:lnTo>
                <a:lnTo>
                  <a:pt x="18969" y="27024"/>
                </a:lnTo>
                <a:lnTo>
                  <a:pt x="18144" y="27669"/>
                </a:lnTo>
                <a:lnTo>
                  <a:pt x="17802" y="27931"/>
                </a:lnTo>
                <a:lnTo>
                  <a:pt x="17922" y="27488"/>
                </a:lnTo>
                <a:lnTo>
                  <a:pt x="18063" y="26944"/>
                </a:lnTo>
                <a:lnTo>
                  <a:pt x="18204" y="26420"/>
                </a:lnTo>
                <a:lnTo>
                  <a:pt x="18285" y="26118"/>
                </a:lnTo>
                <a:lnTo>
                  <a:pt x="18305" y="25957"/>
                </a:lnTo>
                <a:lnTo>
                  <a:pt x="18325" y="25816"/>
                </a:lnTo>
                <a:lnTo>
                  <a:pt x="18285" y="25615"/>
                </a:lnTo>
                <a:lnTo>
                  <a:pt x="18406" y="25514"/>
                </a:lnTo>
                <a:lnTo>
                  <a:pt x="18486" y="25413"/>
                </a:lnTo>
                <a:lnTo>
                  <a:pt x="18567" y="25293"/>
                </a:lnTo>
                <a:lnTo>
                  <a:pt x="18607" y="25172"/>
                </a:lnTo>
                <a:lnTo>
                  <a:pt x="18607" y="25031"/>
                </a:lnTo>
                <a:lnTo>
                  <a:pt x="18587" y="24890"/>
                </a:lnTo>
                <a:lnTo>
                  <a:pt x="18526" y="24749"/>
                </a:lnTo>
                <a:lnTo>
                  <a:pt x="18426" y="24628"/>
                </a:lnTo>
                <a:lnTo>
                  <a:pt x="16775" y="22916"/>
                </a:lnTo>
                <a:lnTo>
                  <a:pt x="16352" y="22493"/>
                </a:lnTo>
                <a:lnTo>
                  <a:pt x="15909" y="22071"/>
                </a:lnTo>
                <a:lnTo>
                  <a:pt x="16291" y="22091"/>
                </a:lnTo>
                <a:lnTo>
                  <a:pt x="17056" y="22131"/>
                </a:lnTo>
                <a:lnTo>
                  <a:pt x="17822" y="22131"/>
                </a:lnTo>
                <a:lnTo>
                  <a:pt x="17922" y="22212"/>
                </a:lnTo>
                <a:lnTo>
                  <a:pt x="18043" y="22292"/>
                </a:lnTo>
                <a:lnTo>
                  <a:pt x="18184" y="22332"/>
                </a:lnTo>
                <a:lnTo>
                  <a:pt x="18325" y="22353"/>
                </a:lnTo>
                <a:lnTo>
                  <a:pt x="18466" y="22332"/>
                </a:lnTo>
                <a:lnTo>
                  <a:pt x="18607" y="22292"/>
                </a:lnTo>
                <a:lnTo>
                  <a:pt x="18728" y="22212"/>
                </a:lnTo>
                <a:lnTo>
                  <a:pt x="18849" y="22111"/>
                </a:lnTo>
                <a:lnTo>
                  <a:pt x="18949" y="22091"/>
                </a:lnTo>
                <a:lnTo>
                  <a:pt x="19050" y="22071"/>
                </a:lnTo>
                <a:lnTo>
                  <a:pt x="19131" y="22030"/>
                </a:lnTo>
                <a:lnTo>
                  <a:pt x="19191" y="21970"/>
                </a:lnTo>
                <a:lnTo>
                  <a:pt x="19251" y="21910"/>
                </a:lnTo>
                <a:lnTo>
                  <a:pt x="19312" y="21849"/>
                </a:lnTo>
                <a:lnTo>
                  <a:pt x="19392" y="21708"/>
                </a:lnTo>
                <a:lnTo>
                  <a:pt x="19433" y="21547"/>
                </a:lnTo>
                <a:lnTo>
                  <a:pt x="19433" y="21366"/>
                </a:lnTo>
                <a:lnTo>
                  <a:pt x="19392" y="21205"/>
                </a:lnTo>
                <a:lnTo>
                  <a:pt x="19312" y="21064"/>
                </a:lnTo>
                <a:lnTo>
                  <a:pt x="19876" y="19614"/>
                </a:lnTo>
                <a:lnTo>
                  <a:pt x="20198" y="18869"/>
                </a:lnTo>
                <a:lnTo>
                  <a:pt x="20339" y="18486"/>
                </a:lnTo>
                <a:lnTo>
                  <a:pt x="20480" y="18083"/>
                </a:lnTo>
                <a:close/>
                <a:moveTo>
                  <a:pt x="8176" y="26722"/>
                </a:moveTo>
                <a:lnTo>
                  <a:pt x="8518" y="27588"/>
                </a:lnTo>
                <a:lnTo>
                  <a:pt x="8579" y="27729"/>
                </a:lnTo>
                <a:lnTo>
                  <a:pt x="8659" y="27830"/>
                </a:lnTo>
                <a:lnTo>
                  <a:pt x="8780" y="27890"/>
                </a:lnTo>
                <a:lnTo>
                  <a:pt x="8840" y="27910"/>
                </a:lnTo>
                <a:lnTo>
                  <a:pt x="8921" y="27910"/>
                </a:lnTo>
                <a:lnTo>
                  <a:pt x="9304" y="27890"/>
                </a:lnTo>
                <a:lnTo>
                  <a:pt x="9666" y="27870"/>
                </a:lnTo>
                <a:lnTo>
                  <a:pt x="10028" y="27830"/>
                </a:lnTo>
                <a:lnTo>
                  <a:pt x="10391" y="27770"/>
                </a:lnTo>
                <a:lnTo>
                  <a:pt x="10190" y="27971"/>
                </a:lnTo>
                <a:lnTo>
                  <a:pt x="9988" y="28172"/>
                </a:lnTo>
                <a:lnTo>
                  <a:pt x="9948" y="28213"/>
                </a:lnTo>
                <a:lnTo>
                  <a:pt x="9908" y="28273"/>
                </a:lnTo>
                <a:lnTo>
                  <a:pt x="9867" y="28394"/>
                </a:lnTo>
                <a:lnTo>
                  <a:pt x="9888" y="28535"/>
                </a:lnTo>
                <a:lnTo>
                  <a:pt x="9928" y="28656"/>
                </a:lnTo>
                <a:lnTo>
                  <a:pt x="10512" y="29662"/>
                </a:lnTo>
                <a:lnTo>
                  <a:pt x="10512" y="29662"/>
                </a:lnTo>
                <a:lnTo>
                  <a:pt x="10270" y="29562"/>
                </a:lnTo>
                <a:lnTo>
                  <a:pt x="10028" y="29441"/>
                </a:lnTo>
                <a:lnTo>
                  <a:pt x="9827" y="29280"/>
                </a:lnTo>
                <a:lnTo>
                  <a:pt x="9646" y="29078"/>
                </a:lnTo>
                <a:lnTo>
                  <a:pt x="9565" y="28998"/>
                </a:lnTo>
                <a:lnTo>
                  <a:pt x="9465" y="28937"/>
                </a:lnTo>
                <a:lnTo>
                  <a:pt x="9344" y="28897"/>
                </a:lnTo>
                <a:lnTo>
                  <a:pt x="9223" y="28877"/>
                </a:lnTo>
                <a:lnTo>
                  <a:pt x="9102" y="28897"/>
                </a:lnTo>
                <a:lnTo>
                  <a:pt x="9001" y="28958"/>
                </a:lnTo>
                <a:lnTo>
                  <a:pt x="8941" y="29058"/>
                </a:lnTo>
                <a:lnTo>
                  <a:pt x="8881" y="29179"/>
                </a:lnTo>
                <a:lnTo>
                  <a:pt x="8760" y="29723"/>
                </a:lnTo>
                <a:lnTo>
                  <a:pt x="8579" y="30246"/>
                </a:lnTo>
                <a:lnTo>
                  <a:pt x="8458" y="30045"/>
                </a:lnTo>
                <a:lnTo>
                  <a:pt x="8317" y="29864"/>
                </a:lnTo>
                <a:lnTo>
                  <a:pt x="8156" y="29683"/>
                </a:lnTo>
                <a:lnTo>
                  <a:pt x="7974" y="29521"/>
                </a:lnTo>
                <a:lnTo>
                  <a:pt x="7793" y="29380"/>
                </a:lnTo>
                <a:lnTo>
                  <a:pt x="7572" y="29260"/>
                </a:lnTo>
                <a:lnTo>
                  <a:pt x="7370" y="29159"/>
                </a:lnTo>
                <a:lnTo>
                  <a:pt x="7149" y="29078"/>
                </a:lnTo>
                <a:lnTo>
                  <a:pt x="7370" y="28978"/>
                </a:lnTo>
                <a:lnTo>
                  <a:pt x="7592" y="28857"/>
                </a:lnTo>
                <a:lnTo>
                  <a:pt x="7834" y="28776"/>
                </a:lnTo>
                <a:lnTo>
                  <a:pt x="8075" y="28696"/>
                </a:lnTo>
                <a:lnTo>
                  <a:pt x="8136" y="28656"/>
                </a:lnTo>
                <a:lnTo>
                  <a:pt x="8196" y="28635"/>
                </a:lnTo>
                <a:lnTo>
                  <a:pt x="8236" y="28575"/>
                </a:lnTo>
                <a:lnTo>
                  <a:pt x="8277" y="28535"/>
                </a:lnTo>
                <a:lnTo>
                  <a:pt x="8317" y="28454"/>
                </a:lnTo>
                <a:lnTo>
                  <a:pt x="8317" y="28394"/>
                </a:lnTo>
                <a:lnTo>
                  <a:pt x="8317" y="28333"/>
                </a:lnTo>
                <a:lnTo>
                  <a:pt x="8317" y="28253"/>
                </a:lnTo>
                <a:lnTo>
                  <a:pt x="8256" y="27991"/>
                </a:lnTo>
                <a:lnTo>
                  <a:pt x="8196" y="27729"/>
                </a:lnTo>
                <a:lnTo>
                  <a:pt x="8176" y="27447"/>
                </a:lnTo>
                <a:lnTo>
                  <a:pt x="8156" y="27186"/>
                </a:lnTo>
                <a:lnTo>
                  <a:pt x="8156" y="26944"/>
                </a:lnTo>
                <a:lnTo>
                  <a:pt x="8176" y="26722"/>
                </a:lnTo>
                <a:close/>
                <a:moveTo>
                  <a:pt x="20399" y="15768"/>
                </a:moveTo>
                <a:lnTo>
                  <a:pt x="20299" y="15788"/>
                </a:lnTo>
                <a:lnTo>
                  <a:pt x="20198" y="15808"/>
                </a:lnTo>
                <a:lnTo>
                  <a:pt x="20117" y="15848"/>
                </a:lnTo>
                <a:lnTo>
                  <a:pt x="20037" y="15909"/>
                </a:lnTo>
                <a:lnTo>
                  <a:pt x="19956" y="15969"/>
                </a:lnTo>
                <a:lnTo>
                  <a:pt x="19916" y="16050"/>
                </a:lnTo>
                <a:lnTo>
                  <a:pt x="19835" y="16271"/>
                </a:lnTo>
                <a:lnTo>
                  <a:pt x="19795" y="16452"/>
                </a:lnTo>
                <a:lnTo>
                  <a:pt x="19795" y="16553"/>
                </a:lnTo>
                <a:lnTo>
                  <a:pt x="19815" y="16654"/>
                </a:lnTo>
                <a:lnTo>
                  <a:pt x="19835" y="16754"/>
                </a:lnTo>
                <a:lnTo>
                  <a:pt x="19876" y="16855"/>
                </a:lnTo>
                <a:lnTo>
                  <a:pt x="19916" y="16936"/>
                </a:lnTo>
                <a:lnTo>
                  <a:pt x="19715" y="17137"/>
                </a:lnTo>
                <a:lnTo>
                  <a:pt x="19533" y="17379"/>
                </a:lnTo>
                <a:lnTo>
                  <a:pt x="19392" y="17640"/>
                </a:lnTo>
                <a:lnTo>
                  <a:pt x="19251" y="17902"/>
                </a:lnTo>
                <a:lnTo>
                  <a:pt x="19010" y="18446"/>
                </a:lnTo>
                <a:lnTo>
                  <a:pt x="18768" y="18969"/>
                </a:lnTo>
                <a:lnTo>
                  <a:pt x="17922" y="20822"/>
                </a:lnTo>
                <a:lnTo>
                  <a:pt x="16291" y="20862"/>
                </a:lnTo>
                <a:lnTo>
                  <a:pt x="15748" y="20903"/>
                </a:lnTo>
                <a:lnTo>
                  <a:pt x="15466" y="20923"/>
                </a:lnTo>
                <a:lnTo>
                  <a:pt x="15184" y="20983"/>
                </a:lnTo>
                <a:lnTo>
                  <a:pt x="14902" y="21044"/>
                </a:lnTo>
                <a:lnTo>
                  <a:pt x="14620" y="21144"/>
                </a:lnTo>
                <a:lnTo>
                  <a:pt x="14378" y="21265"/>
                </a:lnTo>
                <a:lnTo>
                  <a:pt x="14277" y="21346"/>
                </a:lnTo>
                <a:lnTo>
                  <a:pt x="14177" y="21426"/>
                </a:lnTo>
                <a:lnTo>
                  <a:pt x="14157" y="21466"/>
                </a:lnTo>
                <a:lnTo>
                  <a:pt x="14157" y="21507"/>
                </a:lnTo>
                <a:lnTo>
                  <a:pt x="14157" y="21527"/>
                </a:lnTo>
                <a:lnTo>
                  <a:pt x="14177" y="21567"/>
                </a:lnTo>
                <a:lnTo>
                  <a:pt x="14338" y="21688"/>
                </a:lnTo>
                <a:lnTo>
                  <a:pt x="14519" y="21789"/>
                </a:lnTo>
                <a:lnTo>
                  <a:pt x="14519" y="21869"/>
                </a:lnTo>
                <a:lnTo>
                  <a:pt x="14539" y="22010"/>
                </a:lnTo>
                <a:lnTo>
                  <a:pt x="14559" y="22131"/>
                </a:lnTo>
                <a:lnTo>
                  <a:pt x="14620" y="22252"/>
                </a:lnTo>
                <a:lnTo>
                  <a:pt x="14660" y="22393"/>
                </a:lnTo>
                <a:lnTo>
                  <a:pt x="14821" y="22614"/>
                </a:lnTo>
                <a:lnTo>
                  <a:pt x="15002" y="22856"/>
                </a:lnTo>
                <a:lnTo>
                  <a:pt x="15204" y="23077"/>
                </a:lnTo>
                <a:lnTo>
                  <a:pt x="15405" y="23279"/>
                </a:lnTo>
                <a:lnTo>
                  <a:pt x="15788" y="23682"/>
                </a:lnTo>
                <a:lnTo>
                  <a:pt x="16593" y="24527"/>
                </a:lnTo>
                <a:lnTo>
                  <a:pt x="17399" y="25373"/>
                </a:lnTo>
                <a:lnTo>
                  <a:pt x="17379" y="25413"/>
                </a:lnTo>
                <a:lnTo>
                  <a:pt x="17298" y="25534"/>
                </a:lnTo>
                <a:lnTo>
                  <a:pt x="17238" y="25675"/>
                </a:lnTo>
                <a:lnTo>
                  <a:pt x="17137" y="25957"/>
                </a:lnTo>
                <a:lnTo>
                  <a:pt x="16936" y="26561"/>
                </a:lnTo>
                <a:lnTo>
                  <a:pt x="16754" y="27165"/>
                </a:lnTo>
                <a:lnTo>
                  <a:pt x="16090" y="29441"/>
                </a:lnTo>
                <a:lnTo>
                  <a:pt x="16070" y="29521"/>
                </a:lnTo>
                <a:lnTo>
                  <a:pt x="16070" y="29622"/>
                </a:lnTo>
                <a:lnTo>
                  <a:pt x="16090" y="29723"/>
                </a:lnTo>
                <a:lnTo>
                  <a:pt x="16110" y="29803"/>
                </a:lnTo>
                <a:lnTo>
                  <a:pt x="16150" y="29884"/>
                </a:lnTo>
                <a:lnTo>
                  <a:pt x="16211" y="29964"/>
                </a:lnTo>
                <a:lnTo>
                  <a:pt x="16331" y="30105"/>
                </a:lnTo>
                <a:lnTo>
                  <a:pt x="16412" y="30166"/>
                </a:lnTo>
                <a:lnTo>
                  <a:pt x="16493" y="30206"/>
                </a:lnTo>
                <a:lnTo>
                  <a:pt x="16573" y="30246"/>
                </a:lnTo>
                <a:lnTo>
                  <a:pt x="16855" y="30246"/>
                </a:lnTo>
                <a:lnTo>
                  <a:pt x="16936" y="30206"/>
                </a:lnTo>
                <a:lnTo>
                  <a:pt x="17036" y="30146"/>
                </a:lnTo>
                <a:lnTo>
                  <a:pt x="18909" y="28676"/>
                </a:lnTo>
                <a:lnTo>
                  <a:pt x="19795" y="27991"/>
                </a:lnTo>
                <a:lnTo>
                  <a:pt x="20238" y="27649"/>
                </a:lnTo>
                <a:lnTo>
                  <a:pt x="20701" y="27347"/>
                </a:lnTo>
                <a:lnTo>
                  <a:pt x="20883" y="27246"/>
                </a:lnTo>
                <a:lnTo>
                  <a:pt x="21084" y="27145"/>
                </a:lnTo>
                <a:lnTo>
                  <a:pt x="21265" y="27085"/>
                </a:lnTo>
                <a:lnTo>
                  <a:pt x="21467" y="27045"/>
                </a:lnTo>
                <a:lnTo>
                  <a:pt x="21648" y="27045"/>
                </a:lnTo>
                <a:lnTo>
                  <a:pt x="21849" y="27065"/>
                </a:lnTo>
                <a:lnTo>
                  <a:pt x="22030" y="27125"/>
                </a:lnTo>
                <a:lnTo>
                  <a:pt x="22232" y="27246"/>
                </a:lnTo>
                <a:lnTo>
                  <a:pt x="22373" y="27347"/>
                </a:lnTo>
                <a:lnTo>
                  <a:pt x="22514" y="27488"/>
                </a:lnTo>
                <a:lnTo>
                  <a:pt x="22655" y="27649"/>
                </a:lnTo>
                <a:lnTo>
                  <a:pt x="22775" y="27810"/>
                </a:lnTo>
                <a:lnTo>
                  <a:pt x="23017" y="28132"/>
                </a:lnTo>
                <a:lnTo>
                  <a:pt x="23239" y="28454"/>
                </a:lnTo>
                <a:lnTo>
                  <a:pt x="23380" y="28595"/>
                </a:lnTo>
                <a:lnTo>
                  <a:pt x="23541" y="28736"/>
                </a:lnTo>
                <a:lnTo>
                  <a:pt x="23702" y="28877"/>
                </a:lnTo>
                <a:lnTo>
                  <a:pt x="23883" y="28998"/>
                </a:lnTo>
                <a:lnTo>
                  <a:pt x="24064" y="29119"/>
                </a:lnTo>
                <a:lnTo>
                  <a:pt x="24245" y="29199"/>
                </a:lnTo>
                <a:lnTo>
                  <a:pt x="24447" y="29280"/>
                </a:lnTo>
                <a:lnTo>
                  <a:pt x="24648" y="29340"/>
                </a:lnTo>
                <a:lnTo>
                  <a:pt x="24850" y="29380"/>
                </a:lnTo>
                <a:lnTo>
                  <a:pt x="25051" y="29401"/>
                </a:lnTo>
                <a:lnTo>
                  <a:pt x="25252" y="29401"/>
                </a:lnTo>
                <a:lnTo>
                  <a:pt x="25454" y="29360"/>
                </a:lnTo>
                <a:lnTo>
                  <a:pt x="25655" y="29300"/>
                </a:lnTo>
                <a:lnTo>
                  <a:pt x="25836" y="29199"/>
                </a:lnTo>
                <a:lnTo>
                  <a:pt x="25997" y="29058"/>
                </a:lnTo>
                <a:lnTo>
                  <a:pt x="26179" y="28897"/>
                </a:lnTo>
                <a:lnTo>
                  <a:pt x="26259" y="28776"/>
                </a:lnTo>
                <a:lnTo>
                  <a:pt x="26320" y="28676"/>
                </a:lnTo>
                <a:lnTo>
                  <a:pt x="26380" y="28555"/>
                </a:lnTo>
                <a:lnTo>
                  <a:pt x="26420" y="28434"/>
                </a:lnTo>
                <a:lnTo>
                  <a:pt x="26461" y="28192"/>
                </a:lnTo>
                <a:lnTo>
                  <a:pt x="26481" y="27951"/>
                </a:lnTo>
                <a:lnTo>
                  <a:pt x="26461" y="27709"/>
                </a:lnTo>
                <a:lnTo>
                  <a:pt x="26420" y="27447"/>
                </a:lnTo>
                <a:lnTo>
                  <a:pt x="26340" y="27206"/>
                </a:lnTo>
                <a:lnTo>
                  <a:pt x="26259" y="26964"/>
                </a:lnTo>
                <a:lnTo>
                  <a:pt x="25514" y="24789"/>
                </a:lnTo>
                <a:lnTo>
                  <a:pt x="25816" y="24568"/>
                </a:lnTo>
                <a:lnTo>
                  <a:pt x="26118" y="24326"/>
                </a:lnTo>
                <a:lnTo>
                  <a:pt x="26702" y="23843"/>
                </a:lnTo>
                <a:lnTo>
                  <a:pt x="27629" y="23098"/>
                </a:lnTo>
                <a:lnTo>
                  <a:pt x="28555" y="22353"/>
                </a:lnTo>
                <a:lnTo>
                  <a:pt x="28656" y="22252"/>
                </a:lnTo>
                <a:lnTo>
                  <a:pt x="28736" y="22151"/>
                </a:lnTo>
                <a:lnTo>
                  <a:pt x="28797" y="22030"/>
                </a:lnTo>
                <a:lnTo>
                  <a:pt x="28837" y="21910"/>
                </a:lnTo>
                <a:lnTo>
                  <a:pt x="28877" y="21789"/>
                </a:lnTo>
                <a:lnTo>
                  <a:pt x="28897" y="21668"/>
                </a:lnTo>
                <a:lnTo>
                  <a:pt x="28897" y="21547"/>
                </a:lnTo>
                <a:lnTo>
                  <a:pt x="28877" y="21426"/>
                </a:lnTo>
                <a:lnTo>
                  <a:pt x="28837" y="21305"/>
                </a:lnTo>
                <a:lnTo>
                  <a:pt x="28776" y="21205"/>
                </a:lnTo>
                <a:lnTo>
                  <a:pt x="28716" y="21104"/>
                </a:lnTo>
                <a:lnTo>
                  <a:pt x="28635" y="21003"/>
                </a:lnTo>
                <a:lnTo>
                  <a:pt x="28535" y="20923"/>
                </a:lnTo>
                <a:lnTo>
                  <a:pt x="28434" y="20862"/>
                </a:lnTo>
                <a:lnTo>
                  <a:pt x="28313" y="20802"/>
                </a:lnTo>
                <a:lnTo>
                  <a:pt x="28172" y="20762"/>
                </a:lnTo>
                <a:lnTo>
                  <a:pt x="27910" y="20742"/>
                </a:lnTo>
                <a:lnTo>
                  <a:pt x="27649" y="20742"/>
                </a:lnTo>
                <a:lnTo>
                  <a:pt x="27125" y="20782"/>
                </a:lnTo>
                <a:lnTo>
                  <a:pt x="25897" y="20822"/>
                </a:lnTo>
                <a:lnTo>
                  <a:pt x="24930" y="20883"/>
                </a:lnTo>
                <a:lnTo>
                  <a:pt x="24427" y="20883"/>
                </a:lnTo>
                <a:lnTo>
                  <a:pt x="24205" y="20862"/>
                </a:lnTo>
                <a:lnTo>
                  <a:pt x="23964" y="20822"/>
                </a:lnTo>
                <a:lnTo>
                  <a:pt x="23762" y="20762"/>
                </a:lnTo>
                <a:lnTo>
                  <a:pt x="23581" y="20681"/>
                </a:lnTo>
                <a:lnTo>
                  <a:pt x="23420" y="20560"/>
                </a:lnTo>
                <a:lnTo>
                  <a:pt x="23279" y="20419"/>
                </a:lnTo>
                <a:lnTo>
                  <a:pt x="23158" y="20258"/>
                </a:lnTo>
                <a:lnTo>
                  <a:pt x="23037" y="20077"/>
                </a:lnTo>
                <a:lnTo>
                  <a:pt x="22856" y="19735"/>
                </a:lnTo>
                <a:lnTo>
                  <a:pt x="22594" y="19231"/>
                </a:lnTo>
                <a:lnTo>
                  <a:pt x="22353" y="18728"/>
                </a:lnTo>
                <a:lnTo>
                  <a:pt x="21869" y="17701"/>
                </a:lnTo>
                <a:lnTo>
                  <a:pt x="21386" y="16714"/>
                </a:lnTo>
                <a:lnTo>
                  <a:pt x="21245" y="16412"/>
                </a:lnTo>
                <a:lnTo>
                  <a:pt x="21185" y="16271"/>
                </a:lnTo>
                <a:lnTo>
                  <a:pt x="21104" y="16150"/>
                </a:lnTo>
                <a:lnTo>
                  <a:pt x="21003" y="16029"/>
                </a:lnTo>
                <a:lnTo>
                  <a:pt x="20883" y="15929"/>
                </a:lnTo>
                <a:lnTo>
                  <a:pt x="20762" y="15848"/>
                </a:lnTo>
                <a:lnTo>
                  <a:pt x="20580" y="15788"/>
                </a:lnTo>
                <a:lnTo>
                  <a:pt x="20500" y="15768"/>
                </a:lnTo>
                <a:close/>
                <a:moveTo>
                  <a:pt x="7954" y="25615"/>
                </a:moveTo>
                <a:lnTo>
                  <a:pt x="7854" y="25675"/>
                </a:lnTo>
                <a:lnTo>
                  <a:pt x="7773" y="25756"/>
                </a:lnTo>
                <a:lnTo>
                  <a:pt x="7713" y="25856"/>
                </a:lnTo>
                <a:lnTo>
                  <a:pt x="7672" y="25957"/>
                </a:lnTo>
                <a:lnTo>
                  <a:pt x="7652" y="26078"/>
                </a:lnTo>
                <a:lnTo>
                  <a:pt x="7652" y="26199"/>
                </a:lnTo>
                <a:lnTo>
                  <a:pt x="7592" y="26420"/>
                </a:lnTo>
                <a:lnTo>
                  <a:pt x="7531" y="26642"/>
                </a:lnTo>
                <a:lnTo>
                  <a:pt x="7511" y="26883"/>
                </a:lnTo>
                <a:lnTo>
                  <a:pt x="7491" y="27125"/>
                </a:lnTo>
                <a:lnTo>
                  <a:pt x="7491" y="27387"/>
                </a:lnTo>
                <a:lnTo>
                  <a:pt x="7511" y="27629"/>
                </a:lnTo>
                <a:lnTo>
                  <a:pt x="7572" y="28112"/>
                </a:lnTo>
                <a:lnTo>
                  <a:pt x="7310" y="28192"/>
                </a:lnTo>
                <a:lnTo>
                  <a:pt x="7048" y="28293"/>
                </a:lnTo>
                <a:lnTo>
                  <a:pt x="6786" y="28414"/>
                </a:lnTo>
                <a:lnTo>
                  <a:pt x="6545" y="28535"/>
                </a:lnTo>
                <a:lnTo>
                  <a:pt x="6303" y="28676"/>
                </a:lnTo>
                <a:lnTo>
                  <a:pt x="6082" y="28837"/>
                </a:lnTo>
                <a:lnTo>
                  <a:pt x="5840" y="28998"/>
                </a:lnTo>
                <a:lnTo>
                  <a:pt x="5618" y="29159"/>
                </a:lnTo>
                <a:lnTo>
                  <a:pt x="5578" y="29219"/>
                </a:lnTo>
                <a:lnTo>
                  <a:pt x="5518" y="29280"/>
                </a:lnTo>
                <a:lnTo>
                  <a:pt x="5498" y="29340"/>
                </a:lnTo>
                <a:lnTo>
                  <a:pt x="5498" y="29401"/>
                </a:lnTo>
                <a:lnTo>
                  <a:pt x="5498" y="29521"/>
                </a:lnTo>
                <a:lnTo>
                  <a:pt x="5558" y="29642"/>
                </a:lnTo>
                <a:lnTo>
                  <a:pt x="5639" y="29743"/>
                </a:lnTo>
                <a:lnTo>
                  <a:pt x="5759" y="29824"/>
                </a:lnTo>
                <a:lnTo>
                  <a:pt x="5900" y="29864"/>
                </a:lnTo>
                <a:lnTo>
                  <a:pt x="6021" y="29864"/>
                </a:lnTo>
                <a:lnTo>
                  <a:pt x="6223" y="29824"/>
                </a:lnTo>
                <a:lnTo>
                  <a:pt x="6424" y="29803"/>
                </a:lnTo>
                <a:lnTo>
                  <a:pt x="6605" y="29824"/>
                </a:lnTo>
                <a:lnTo>
                  <a:pt x="6786" y="29864"/>
                </a:lnTo>
                <a:lnTo>
                  <a:pt x="6968" y="29904"/>
                </a:lnTo>
                <a:lnTo>
                  <a:pt x="7129" y="29985"/>
                </a:lnTo>
                <a:lnTo>
                  <a:pt x="7290" y="30065"/>
                </a:lnTo>
                <a:lnTo>
                  <a:pt x="7431" y="30166"/>
                </a:lnTo>
                <a:lnTo>
                  <a:pt x="7572" y="30287"/>
                </a:lnTo>
                <a:lnTo>
                  <a:pt x="7693" y="30428"/>
                </a:lnTo>
                <a:lnTo>
                  <a:pt x="7793" y="30569"/>
                </a:lnTo>
                <a:lnTo>
                  <a:pt x="7894" y="30730"/>
                </a:lnTo>
                <a:lnTo>
                  <a:pt x="7954" y="30911"/>
                </a:lnTo>
                <a:lnTo>
                  <a:pt x="8015" y="31092"/>
                </a:lnTo>
                <a:lnTo>
                  <a:pt x="8035" y="31294"/>
                </a:lnTo>
                <a:lnTo>
                  <a:pt x="8055" y="31475"/>
                </a:lnTo>
                <a:lnTo>
                  <a:pt x="8055" y="31555"/>
                </a:lnTo>
                <a:lnTo>
                  <a:pt x="8075" y="31616"/>
                </a:lnTo>
                <a:lnTo>
                  <a:pt x="8136" y="31737"/>
                </a:lnTo>
                <a:lnTo>
                  <a:pt x="8236" y="31817"/>
                </a:lnTo>
                <a:lnTo>
                  <a:pt x="8357" y="31878"/>
                </a:lnTo>
                <a:lnTo>
                  <a:pt x="8498" y="31898"/>
                </a:lnTo>
                <a:lnTo>
                  <a:pt x="8619" y="31878"/>
                </a:lnTo>
                <a:lnTo>
                  <a:pt x="8679" y="31837"/>
                </a:lnTo>
                <a:lnTo>
                  <a:pt x="8740" y="31797"/>
                </a:lnTo>
                <a:lnTo>
                  <a:pt x="8780" y="31757"/>
                </a:lnTo>
                <a:lnTo>
                  <a:pt x="8820" y="31696"/>
                </a:lnTo>
                <a:lnTo>
                  <a:pt x="9042" y="31314"/>
                </a:lnTo>
                <a:lnTo>
                  <a:pt x="9223" y="30911"/>
                </a:lnTo>
                <a:lnTo>
                  <a:pt x="9384" y="30508"/>
                </a:lnTo>
                <a:lnTo>
                  <a:pt x="9525" y="30085"/>
                </a:lnTo>
                <a:lnTo>
                  <a:pt x="9706" y="30206"/>
                </a:lnTo>
                <a:lnTo>
                  <a:pt x="9908" y="30307"/>
                </a:lnTo>
                <a:lnTo>
                  <a:pt x="10109" y="30387"/>
                </a:lnTo>
                <a:lnTo>
                  <a:pt x="10310" y="30448"/>
                </a:lnTo>
                <a:lnTo>
                  <a:pt x="10532" y="30508"/>
                </a:lnTo>
                <a:lnTo>
                  <a:pt x="10753" y="30528"/>
                </a:lnTo>
                <a:lnTo>
                  <a:pt x="11237" y="30528"/>
                </a:lnTo>
                <a:lnTo>
                  <a:pt x="11337" y="30508"/>
                </a:lnTo>
                <a:lnTo>
                  <a:pt x="11418" y="30448"/>
                </a:lnTo>
                <a:lnTo>
                  <a:pt x="11499" y="30387"/>
                </a:lnTo>
                <a:lnTo>
                  <a:pt x="11559" y="30327"/>
                </a:lnTo>
                <a:lnTo>
                  <a:pt x="11599" y="30246"/>
                </a:lnTo>
                <a:lnTo>
                  <a:pt x="11619" y="30146"/>
                </a:lnTo>
                <a:lnTo>
                  <a:pt x="11599" y="30045"/>
                </a:lnTo>
                <a:lnTo>
                  <a:pt x="11559" y="29944"/>
                </a:lnTo>
                <a:lnTo>
                  <a:pt x="10774" y="28535"/>
                </a:lnTo>
                <a:lnTo>
                  <a:pt x="11035" y="28233"/>
                </a:lnTo>
                <a:lnTo>
                  <a:pt x="11257" y="27931"/>
                </a:lnTo>
                <a:lnTo>
                  <a:pt x="11458" y="27588"/>
                </a:lnTo>
                <a:lnTo>
                  <a:pt x="11619" y="27226"/>
                </a:lnTo>
                <a:lnTo>
                  <a:pt x="11639" y="27105"/>
                </a:lnTo>
                <a:lnTo>
                  <a:pt x="11619" y="27004"/>
                </a:lnTo>
                <a:lnTo>
                  <a:pt x="11579" y="26904"/>
                </a:lnTo>
                <a:lnTo>
                  <a:pt x="11519" y="26823"/>
                </a:lnTo>
                <a:lnTo>
                  <a:pt x="11418" y="26763"/>
                </a:lnTo>
                <a:lnTo>
                  <a:pt x="11317" y="26722"/>
                </a:lnTo>
                <a:lnTo>
                  <a:pt x="11217" y="26702"/>
                </a:lnTo>
                <a:lnTo>
                  <a:pt x="11116" y="26722"/>
                </a:lnTo>
                <a:lnTo>
                  <a:pt x="10653" y="26863"/>
                </a:lnTo>
                <a:lnTo>
                  <a:pt x="10169" y="26964"/>
                </a:lnTo>
                <a:lnTo>
                  <a:pt x="9706" y="27024"/>
                </a:lnTo>
                <a:lnTo>
                  <a:pt x="9223" y="27045"/>
                </a:lnTo>
                <a:lnTo>
                  <a:pt x="8901" y="26199"/>
                </a:lnTo>
                <a:lnTo>
                  <a:pt x="8861" y="26058"/>
                </a:lnTo>
                <a:lnTo>
                  <a:pt x="8800" y="25957"/>
                </a:lnTo>
                <a:lnTo>
                  <a:pt x="8720" y="25877"/>
                </a:lnTo>
                <a:lnTo>
                  <a:pt x="8639" y="25816"/>
                </a:lnTo>
                <a:lnTo>
                  <a:pt x="8558" y="25756"/>
                </a:lnTo>
                <a:lnTo>
                  <a:pt x="8458" y="25715"/>
                </a:lnTo>
                <a:lnTo>
                  <a:pt x="8216" y="25635"/>
                </a:lnTo>
                <a:lnTo>
                  <a:pt x="8075" y="25615"/>
                </a:lnTo>
                <a:close/>
                <a:moveTo>
                  <a:pt x="20903" y="34012"/>
                </a:moveTo>
                <a:lnTo>
                  <a:pt x="20862" y="34536"/>
                </a:lnTo>
                <a:lnTo>
                  <a:pt x="20802" y="35059"/>
                </a:lnTo>
                <a:lnTo>
                  <a:pt x="20802" y="35180"/>
                </a:lnTo>
                <a:lnTo>
                  <a:pt x="20822" y="35281"/>
                </a:lnTo>
                <a:lnTo>
                  <a:pt x="20883" y="35381"/>
                </a:lnTo>
                <a:lnTo>
                  <a:pt x="20963" y="35462"/>
                </a:lnTo>
                <a:lnTo>
                  <a:pt x="21064" y="35522"/>
                </a:lnTo>
                <a:lnTo>
                  <a:pt x="21164" y="35583"/>
                </a:lnTo>
                <a:lnTo>
                  <a:pt x="21265" y="35623"/>
                </a:lnTo>
                <a:lnTo>
                  <a:pt x="21366" y="35623"/>
                </a:lnTo>
                <a:lnTo>
                  <a:pt x="21688" y="35643"/>
                </a:lnTo>
                <a:lnTo>
                  <a:pt x="22030" y="35643"/>
                </a:lnTo>
                <a:lnTo>
                  <a:pt x="22212" y="35784"/>
                </a:lnTo>
                <a:lnTo>
                  <a:pt x="22413" y="35905"/>
                </a:lnTo>
                <a:lnTo>
                  <a:pt x="22614" y="36006"/>
                </a:lnTo>
                <a:lnTo>
                  <a:pt x="22816" y="36106"/>
                </a:lnTo>
                <a:lnTo>
                  <a:pt x="22393" y="36267"/>
                </a:lnTo>
                <a:lnTo>
                  <a:pt x="21930" y="36429"/>
                </a:lnTo>
                <a:lnTo>
                  <a:pt x="21487" y="36570"/>
                </a:lnTo>
                <a:lnTo>
                  <a:pt x="21024" y="36690"/>
                </a:lnTo>
                <a:lnTo>
                  <a:pt x="20560" y="36811"/>
                </a:lnTo>
                <a:lnTo>
                  <a:pt x="20097" y="36912"/>
                </a:lnTo>
                <a:lnTo>
                  <a:pt x="19634" y="36992"/>
                </a:lnTo>
                <a:lnTo>
                  <a:pt x="19151" y="37053"/>
                </a:lnTo>
                <a:lnTo>
                  <a:pt x="19151" y="37053"/>
                </a:lnTo>
                <a:lnTo>
                  <a:pt x="19231" y="36851"/>
                </a:lnTo>
                <a:lnTo>
                  <a:pt x="19292" y="36630"/>
                </a:lnTo>
                <a:lnTo>
                  <a:pt x="19352" y="36408"/>
                </a:lnTo>
                <a:lnTo>
                  <a:pt x="19372" y="36187"/>
                </a:lnTo>
                <a:lnTo>
                  <a:pt x="19372" y="35965"/>
                </a:lnTo>
                <a:lnTo>
                  <a:pt x="19352" y="35724"/>
                </a:lnTo>
                <a:lnTo>
                  <a:pt x="19292" y="35502"/>
                </a:lnTo>
                <a:lnTo>
                  <a:pt x="19231" y="35281"/>
                </a:lnTo>
                <a:lnTo>
                  <a:pt x="19070" y="34858"/>
                </a:lnTo>
                <a:lnTo>
                  <a:pt x="18889" y="34435"/>
                </a:lnTo>
                <a:lnTo>
                  <a:pt x="19070" y="34495"/>
                </a:lnTo>
                <a:lnTo>
                  <a:pt x="19251" y="34516"/>
                </a:lnTo>
                <a:lnTo>
                  <a:pt x="19413" y="34516"/>
                </a:lnTo>
                <a:lnTo>
                  <a:pt x="19594" y="34475"/>
                </a:lnTo>
                <a:lnTo>
                  <a:pt x="19634" y="34576"/>
                </a:lnTo>
                <a:lnTo>
                  <a:pt x="19715" y="34657"/>
                </a:lnTo>
                <a:lnTo>
                  <a:pt x="19815" y="34697"/>
                </a:lnTo>
                <a:lnTo>
                  <a:pt x="19916" y="34717"/>
                </a:lnTo>
                <a:lnTo>
                  <a:pt x="20077" y="34697"/>
                </a:lnTo>
                <a:lnTo>
                  <a:pt x="20218" y="34657"/>
                </a:lnTo>
                <a:lnTo>
                  <a:pt x="20359" y="34576"/>
                </a:lnTo>
                <a:lnTo>
                  <a:pt x="20480" y="34475"/>
                </a:lnTo>
                <a:lnTo>
                  <a:pt x="20601" y="34375"/>
                </a:lnTo>
                <a:lnTo>
                  <a:pt x="20701" y="34254"/>
                </a:lnTo>
                <a:lnTo>
                  <a:pt x="20903" y="34012"/>
                </a:lnTo>
                <a:close/>
                <a:moveTo>
                  <a:pt x="19694" y="6645"/>
                </a:moveTo>
                <a:lnTo>
                  <a:pt x="20440" y="6686"/>
                </a:lnTo>
                <a:lnTo>
                  <a:pt x="21164" y="6746"/>
                </a:lnTo>
                <a:lnTo>
                  <a:pt x="21889" y="6867"/>
                </a:lnTo>
                <a:lnTo>
                  <a:pt x="22614" y="7028"/>
                </a:lnTo>
                <a:lnTo>
                  <a:pt x="23319" y="7229"/>
                </a:lnTo>
                <a:lnTo>
                  <a:pt x="24024" y="7471"/>
                </a:lnTo>
                <a:lnTo>
                  <a:pt x="24709" y="7733"/>
                </a:lnTo>
                <a:lnTo>
                  <a:pt x="25373" y="8035"/>
                </a:lnTo>
                <a:lnTo>
                  <a:pt x="26018" y="8397"/>
                </a:lnTo>
                <a:lnTo>
                  <a:pt x="26642" y="8760"/>
                </a:lnTo>
                <a:lnTo>
                  <a:pt x="27266" y="9183"/>
                </a:lnTo>
                <a:lnTo>
                  <a:pt x="27850" y="9626"/>
                </a:lnTo>
                <a:lnTo>
                  <a:pt x="28434" y="10129"/>
                </a:lnTo>
                <a:lnTo>
                  <a:pt x="28998" y="10653"/>
                </a:lnTo>
                <a:lnTo>
                  <a:pt x="29501" y="11217"/>
                </a:lnTo>
                <a:lnTo>
                  <a:pt x="30005" y="11821"/>
                </a:lnTo>
                <a:lnTo>
                  <a:pt x="30448" y="12445"/>
                </a:lnTo>
                <a:lnTo>
                  <a:pt x="30871" y="13089"/>
                </a:lnTo>
                <a:lnTo>
                  <a:pt x="31233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1" y="16573"/>
                </a:lnTo>
                <a:lnTo>
                  <a:pt x="32603" y="17318"/>
                </a:lnTo>
                <a:lnTo>
                  <a:pt x="32784" y="18063"/>
                </a:lnTo>
                <a:lnTo>
                  <a:pt x="32905" y="18828"/>
                </a:lnTo>
                <a:lnTo>
                  <a:pt x="33005" y="19594"/>
                </a:lnTo>
                <a:lnTo>
                  <a:pt x="33046" y="20359"/>
                </a:lnTo>
                <a:lnTo>
                  <a:pt x="33066" y="20963"/>
                </a:lnTo>
                <a:lnTo>
                  <a:pt x="33066" y="21547"/>
                </a:lnTo>
                <a:lnTo>
                  <a:pt x="33025" y="22131"/>
                </a:lnTo>
                <a:lnTo>
                  <a:pt x="32985" y="22715"/>
                </a:lnTo>
                <a:lnTo>
                  <a:pt x="32905" y="23299"/>
                </a:lnTo>
                <a:lnTo>
                  <a:pt x="32804" y="23883"/>
                </a:lnTo>
                <a:lnTo>
                  <a:pt x="32703" y="24447"/>
                </a:lnTo>
                <a:lnTo>
                  <a:pt x="32562" y="25011"/>
                </a:lnTo>
                <a:lnTo>
                  <a:pt x="32401" y="25575"/>
                </a:lnTo>
                <a:lnTo>
                  <a:pt x="32220" y="26118"/>
                </a:lnTo>
                <a:lnTo>
                  <a:pt x="32019" y="26662"/>
                </a:lnTo>
                <a:lnTo>
                  <a:pt x="31817" y="27206"/>
                </a:lnTo>
                <a:lnTo>
                  <a:pt x="31576" y="27729"/>
                </a:lnTo>
                <a:lnTo>
                  <a:pt x="31334" y="28253"/>
                </a:lnTo>
                <a:lnTo>
                  <a:pt x="31052" y="28756"/>
                </a:lnTo>
                <a:lnTo>
                  <a:pt x="30770" y="29260"/>
                </a:lnTo>
                <a:lnTo>
                  <a:pt x="30468" y="29743"/>
                </a:lnTo>
                <a:lnTo>
                  <a:pt x="30146" y="30226"/>
                </a:lnTo>
                <a:lnTo>
                  <a:pt x="29803" y="30689"/>
                </a:lnTo>
                <a:lnTo>
                  <a:pt x="29441" y="31153"/>
                </a:lnTo>
                <a:lnTo>
                  <a:pt x="29078" y="31596"/>
                </a:lnTo>
                <a:lnTo>
                  <a:pt x="28696" y="32019"/>
                </a:lnTo>
                <a:lnTo>
                  <a:pt x="28293" y="32441"/>
                </a:lnTo>
                <a:lnTo>
                  <a:pt x="27890" y="32844"/>
                </a:lnTo>
                <a:lnTo>
                  <a:pt x="27467" y="33227"/>
                </a:lnTo>
                <a:lnTo>
                  <a:pt x="27024" y="33609"/>
                </a:lnTo>
                <a:lnTo>
                  <a:pt x="26561" y="33972"/>
                </a:lnTo>
                <a:lnTo>
                  <a:pt x="26098" y="34314"/>
                </a:lnTo>
                <a:lnTo>
                  <a:pt x="25635" y="34636"/>
                </a:lnTo>
                <a:lnTo>
                  <a:pt x="25132" y="34938"/>
                </a:lnTo>
                <a:lnTo>
                  <a:pt x="24628" y="35240"/>
                </a:lnTo>
                <a:lnTo>
                  <a:pt x="24125" y="35502"/>
                </a:lnTo>
                <a:lnTo>
                  <a:pt x="24064" y="35442"/>
                </a:lnTo>
                <a:lnTo>
                  <a:pt x="23984" y="35402"/>
                </a:lnTo>
                <a:lnTo>
                  <a:pt x="23903" y="35361"/>
                </a:lnTo>
                <a:lnTo>
                  <a:pt x="23782" y="35341"/>
                </a:lnTo>
                <a:lnTo>
                  <a:pt x="23641" y="35341"/>
                </a:lnTo>
                <a:lnTo>
                  <a:pt x="23500" y="35321"/>
                </a:lnTo>
                <a:lnTo>
                  <a:pt x="23359" y="35281"/>
                </a:lnTo>
                <a:lnTo>
                  <a:pt x="23218" y="35240"/>
                </a:lnTo>
                <a:lnTo>
                  <a:pt x="23078" y="35180"/>
                </a:lnTo>
                <a:lnTo>
                  <a:pt x="22957" y="35100"/>
                </a:lnTo>
                <a:lnTo>
                  <a:pt x="22816" y="35019"/>
                </a:lnTo>
                <a:lnTo>
                  <a:pt x="22715" y="34918"/>
                </a:lnTo>
                <a:lnTo>
                  <a:pt x="22473" y="34717"/>
                </a:lnTo>
                <a:lnTo>
                  <a:pt x="22353" y="34636"/>
                </a:lnTo>
                <a:lnTo>
                  <a:pt x="22191" y="34576"/>
                </a:lnTo>
                <a:lnTo>
                  <a:pt x="22051" y="34556"/>
                </a:lnTo>
                <a:lnTo>
                  <a:pt x="22111" y="33992"/>
                </a:lnTo>
                <a:lnTo>
                  <a:pt x="22151" y="33428"/>
                </a:lnTo>
                <a:lnTo>
                  <a:pt x="22151" y="32864"/>
                </a:lnTo>
                <a:lnTo>
                  <a:pt x="22131" y="32300"/>
                </a:lnTo>
                <a:lnTo>
                  <a:pt x="22111" y="32200"/>
                </a:lnTo>
                <a:lnTo>
                  <a:pt x="22071" y="32099"/>
                </a:lnTo>
                <a:lnTo>
                  <a:pt x="22030" y="31998"/>
                </a:lnTo>
                <a:lnTo>
                  <a:pt x="21990" y="31938"/>
                </a:lnTo>
                <a:lnTo>
                  <a:pt x="21930" y="31857"/>
                </a:lnTo>
                <a:lnTo>
                  <a:pt x="21849" y="31817"/>
                </a:lnTo>
                <a:lnTo>
                  <a:pt x="21769" y="31777"/>
                </a:lnTo>
                <a:lnTo>
                  <a:pt x="21688" y="31737"/>
                </a:lnTo>
                <a:lnTo>
                  <a:pt x="21426" y="31737"/>
                </a:lnTo>
                <a:lnTo>
                  <a:pt x="21326" y="31757"/>
                </a:lnTo>
                <a:lnTo>
                  <a:pt x="21245" y="31797"/>
                </a:lnTo>
                <a:lnTo>
                  <a:pt x="21164" y="31857"/>
                </a:lnTo>
                <a:lnTo>
                  <a:pt x="21084" y="31918"/>
                </a:lnTo>
                <a:lnTo>
                  <a:pt x="21024" y="31998"/>
                </a:lnTo>
                <a:lnTo>
                  <a:pt x="20097" y="33227"/>
                </a:lnTo>
                <a:lnTo>
                  <a:pt x="19936" y="33448"/>
                </a:lnTo>
                <a:lnTo>
                  <a:pt x="19755" y="33690"/>
                </a:lnTo>
                <a:lnTo>
                  <a:pt x="19654" y="33609"/>
                </a:lnTo>
                <a:lnTo>
                  <a:pt x="19553" y="33529"/>
                </a:lnTo>
                <a:lnTo>
                  <a:pt x="19413" y="33468"/>
                </a:lnTo>
                <a:lnTo>
                  <a:pt x="19272" y="33408"/>
                </a:lnTo>
                <a:lnTo>
                  <a:pt x="18144" y="33025"/>
                </a:lnTo>
                <a:lnTo>
                  <a:pt x="18043" y="33005"/>
                </a:lnTo>
                <a:lnTo>
                  <a:pt x="17902" y="33005"/>
                </a:lnTo>
                <a:lnTo>
                  <a:pt x="17822" y="33025"/>
                </a:lnTo>
                <a:lnTo>
                  <a:pt x="17681" y="33086"/>
                </a:lnTo>
                <a:lnTo>
                  <a:pt x="17580" y="33186"/>
                </a:lnTo>
                <a:lnTo>
                  <a:pt x="17499" y="33307"/>
                </a:lnTo>
                <a:lnTo>
                  <a:pt x="17439" y="33448"/>
                </a:lnTo>
                <a:lnTo>
                  <a:pt x="17419" y="33589"/>
                </a:lnTo>
                <a:lnTo>
                  <a:pt x="17419" y="33750"/>
                </a:lnTo>
                <a:lnTo>
                  <a:pt x="17479" y="34012"/>
                </a:lnTo>
                <a:lnTo>
                  <a:pt x="17560" y="34274"/>
                </a:lnTo>
                <a:lnTo>
                  <a:pt x="17640" y="34516"/>
                </a:lnTo>
                <a:lnTo>
                  <a:pt x="17761" y="34777"/>
                </a:lnTo>
                <a:lnTo>
                  <a:pt x="17983" y="35261"/>
                </a:lnTo>
                <a:lnTo>
                  <a:pt x="18083" y="35522"/>
                </a:lnTo>
                <a:lnTo>
                  <a:pt x="18164" y="35764"/>
                </a:lnTo>
                <a:lnTo>
                  <a:pt x="18204" y="35905"/>
                </a:lnTo>
                <a:lnTo>
                  <a:pt x="18224" y="36066"/>
                </a:lnTo>
                <a:lnTo>
                  <a:pt x="18204" y="36227"/>
                </a:lnTo>
                <a:lnTo>
                  <a:pt x="18184" y="36388"/>
                </a:lnTo>
                <a:lnTo>
                  <a:pt x="18144" y="36529"/>
                </a:lnTo>
                <a:lnTo>
                  <a:pt x="18063" y="36650"/>
                </a:lnTo>
                <a:lnTo>
                  <a:pt x="17963" y="36751"/>
                </a:lnTo>
                <a:lnTo>
                  <a:pt x="17822" y="36811"/>
                </a:lnTo>
                <a:lnTo>
                  <a:pt x="17701" y="36872"/>
                </a:lnTo>
                <a:lnTo>
                  <a:pt x="17600" y="36972"/>
                </a:lnTo>
                <a:lnTo>
                  <a:pt x="17520" y="37073"/>
                </a:lnTo>
                <a:lnTo>
                  <a:pt x="17459" y="37194"/>
                </a:lnTo>
                <a:lnTo>
                  <a:pt x="16775" y="37194"/>
                </a:lnTo>
                <a:lnTo>
                  <a:pt x="16110" y="37174"/>
                </a:lnTo>
                <a:lnTo>
                  <a:pt x="15425" y="37113"/>
                </a:lnTo>
                <a:lnTo>
                  <a:pt x="14741" y="37033"/>
                </a:lnTo>
                <a:lnTo>
                  <a:pt x="14076" y="36932"/>
                </a:lnTo>
                <a:lnTo>
                  <a:pt x="13412" y="36791"/>
                </a:lnTo>
                <a:lnTo>
                  <a:pt x="12747" y="36630"/>
                </a:lnTo>
                <a:lnTo>
                  <a:pt x="12103" y="36429"/>
                </a:lnTo>
                <a:lnTo>
                  <a:pt x="11458" y="36207"/>
                </a:lnTo>
                <a:lnTo>
                  <a:pt x="10834" y="35965"/>
                </a:lnTo>
                <a:lnTo>
                  <a:pt x="10210" y="35684"/>
                </a:lnTo>
                <a:lnTo>
                  <a:pt x="9606" y="35381"/>
                </a:lnTo>
                <a:lnTo>
                  <a:pt x="9001" y="35039"/>
                </a:lnTo>
                <a:lnTo>
                  <a:pt x="8438" y="34697"/>
                </a:lnTo>
                <a:lnTo>
                  <a:pt x="7874" y="34294"/>
                </a:lnTo>
                <a:lnTo>
                  <a:pt x="7330" y="33891"/>
                </a:lnTo>
                <a:lnTo>
                  <a:pt x="6746" y="33388"/>
                </a:lnTo>
                <a:lnTo>
                  <a:pt x="6202" y="32884"/>
                </a:lnTo>
                <a:lnTo>
                  <a:pt x="5679" y="32341"/>
                </a:lnTo>
                <a:lnTo>
                  <a:pt x="5175" y="31777"/>
                </a:lnTo>
                <a:lnTo>
                  <a:pt x="4712" y="31173"/>
                </a:lnTo>
                <a:lnTo>
                  <a:pt x="4269" y="30569"/>
                </a:lnTo>
                <a:lnTo>
                  <a:pt x="3866" y="29924"/>
                </a:lnTo>
                <a:lnTo>
                  <a:pt x="3484" y="29280"/>
                </a:lnTo>
                <a:lnTo>
                  <a:pt x="3121" y="28595"/>
                </a:lnTo>
                <a:lnTo>
                  <a:pt x="2819" y="27910"/>
                </a:lnTo>
                <a:lnTo>
                  <a:pt x="2537" y="27206"/>
                </a:lnTo>
                <a:lnTo>
                  <a:pt x="2276" y="26501"/>
                </a:lnTo>
                <a:lnTo>
                  <a:pt x="2074" y="25776"/>
                </a:lnTo>
                <a:lnTo>
                  <a:pt x="1893" y="25051"/>
                </a:lnTo>
                <a:lnTo>
                  <a:pt x="1752" y="24306"/>
                </a:lnTo>
                <a:lnTo>
                  <a:pt x="1651" y="23561"/>
                </a:lnTo>
                <a:lnTo>
                  <a:pt x="1591" y="22836"/>
                </a:lnTo>
                <a:lnTo>
                  <a:pt x="1571" y="22111"/>
                </a:lnTo>
                <a:lnTo>
                  <a:pt x="1591" y="21386"/>
                </a:lnTo>
                <a:lnTo>
                  <a:pt x="1631" y="20661"/>
                </a:lnTo>
                <a:lnTo>
                  <a:pt x="1712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5" y="17822"/>
                </a:lnTo>
                <a:lnTo>
                  <a:pt x="2396" y="17137"/>
                </a:lnTo>
                <a:lnTo>
                  <a:pt x="2658" y="16472"/>
                </a:lnTo>
                <a:lnTo>
                  <a:pt x="2940" y="15808"/>
                </a:lnTo>
                <a:lnTo>
                  <a:pt x="3262" y="15163"/>
                </a:lnTo>
                <a:lnTo>
                  <a:pt x="3605" y="14519"/>
                </a:lnTo>
                <a:lnTo>
                  <a:pt x="3987" y="13915"/>
                </a:lnTo>
                <a:lnTo>
                  <a:pt x="4390" y="13311"/>
                </a:lnTo>
                <a:lnTo>
                  <a:pt x="4833" y="12727"/>
                </a:lnTo>
                <a:lnTo>
                  <a:pt x="5296" y="12163"/>
                </a:lnTo>
                <a:lnTo>
                  <a:pt x="5779" y="11639"/>
                </a:lnTo>
                <a:lnTo>
                  <a:pt x="6303" y="11116"/>
                </a:lnTo>
                <a:lnTo>
                  <a:pt x="6847" y="10633"/>
                </a:lnTo>
                <a:lnTo>
                  <a:pt x="7411" y="10190"/>
                </a:lnTo>
                <a:lnTo>
                  <a:pt x="7995" y="9747"/>
                </a:lnTo>
                <a:lnTo>
                  <a:pt x="8599" y="9344"/>
                </a:lnTo>
                <a:lnTo>
                  <a:pt x="9223" y="8981"/>
                </a:lnTo>
                <a:lnTo>
                  <a:pt x="9606" y="8780"/>
                </a:lnTo>
                <a:lnTo>
                  <a:pt x="9988" y="8579"/>
                </a:lnTo>
                <a:lnTo>
                  <a:pt x="10391" y="8397"/>
                </a:lnTo>
                <a:lnTo>
                  <a:pt x="10794" y="8236"/>
                </a:lnTo>
                <a:lnTo>
                  <a:pt x="11196" y="8075"/>
                </a:lnTo>
                <a:lnTo>
                  <a:pt x="11599" y="7934"/>
                </a:lnTo>
                <a:lnTo>
                  <a:pt x="12445" y="7672"/>
                </a:lnTo>
                <a:lnTo>
                  <a:pt x="13291" y="7451"/>
                </a:lnTo>
                <a:lnTo>
                  <a:pt x="14137" y="7270"/>
                </a:lnTo>
                <a:lnTo>
                  <a:pt x="15002" y="7129"/>
                </a:lnTo>
                <a:lnTo>
                  <a:pt x="15868" y="7008"/>
                </a:lnTo>
                <a:lnTo>
                  <a:pt x="15949" y="6988"/>
                </a:lnTo>
                <a:lnTo>
                  <a:pt x="16029" y="6947"/>
                </a:lnTo>
                <a:lnTo>
                  <a:pt x="16090" y="6887"/>
                </a:lnTo>
                <a:lnTo>
                  <a:pt x="16130" y="6827"/>
                </a:lnTo>
                <a:lnTo>
                  <a:pt x="16271" y="6907"/>
                </a:lnTo>
                <a:lnTo>
                  <a:pt x="16432" y="6947"/>
                </a:lnTo>
                <a:lnTo>
                  <a:pt x="16593" y="6968"/>
                </a:lnTo>
                <a:lnTo>
                  <a:pt x="16795" y="6947"/>
                </a:lnTo>
                <a:lnTo>
                  <a:pt x="17499" y="6806"/>
                </a:lnTo>
                <a:lnTo>
                  <a:pt x="18245" y="6706"/>
                </a:lnTo>
                <a:lnTo>
                  <a:pt x="18969" y="6645"/>
                </a:lnTo>
                <a:close/>
                <a:moveTo>
                  <a:pt x="16513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8" y="121"/>
                </a:lnTo>
                <a:lnTo>
                  <a:pt x="15526" y="242"/>
                </a:lnTo>
                <a:lnTo>
                  <a:pt x="15304" y="403"/>
                </a:lnTo>
                <a:lnTo>
                  <a:pt x="15083" y="584"/>
                </a:lnTo>
                <a:lnTo>
                  <a:pt x="14922" y="805"/>
                </a:lnTo>
                <a:lnTo>
                  <a:pt x="14781" y="1047"/>
                </a:lnTo>
                <a:lnTo>
                  <a:pt x="14660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0" y="2336"/>
                </a:lnTo>
                <a:lnTo>
                  <a:pt x="14680" y="2517"/>
                </a:lnTo>
                <a:lnTo>
                  <a:pt x="14761" y="2698"/>
                </a:lnTo>
                <a:lnTo>
                  <a:pt x="14861" y="2860"/>
                </a:lnTo>
                <a:lnTo>
                  <a:pt x="14982" y="3000"/>
                </a:lnTo>
                <a:lnTo>
                  <a:pt x="13734" y="3222"/>
                </a:lnTo>
                <a:lnTo>
                  <a:pt x="13110" y="3343"/>
                </a:lnTo>
                <a:lnTo>
                  <a:pt x="12505" y="3484"/>
                </a:lnTo>
                <a:lnTo>
                  <a:pt x="12163" y="3544"/>
                </a:lnTo>
                <a:lnTo>
                  <a:pt x="11841" y="3625"/>
                </a:lnTo>
                <a:lnTo>
                  <a:pt x="11680" y="3685"/>
                </a:lnTo>
                <a:lnTo>
                  <a:pt x="11519" y="3746"/>
                </a:lnTo>
                <a:lnTo>
                  <a:pt x="11398" y="3846"/>
                </a:lnTo>
                <a:lnTo>
                  <a:pt x="11277" y="3967"/>
                </a:lnTo>
                <a:lnTo>
                  <a:pt x="11217" y="4048"/>
                </a:lnTo>
                <a:lnTo>
                  <a:pt x="11176" y="4148"/>
                </a:lnTo>
                <a:lnTo>
                  <a:pt x="11156" y="4229"/>
                </a:lnTo>
                <a:lnTo>
                  <a:pt x="11156" y="4330"/>
                </a:lnTo>
                <a:lnTo>
                  <a:pt x="11176" y="4410"/>
                </a:lnTo>
                <a:lnTo>
                  <a:pt x="11217" y="4511"/>
                </a:lnTo>
                <a:lnTo>
                  <a:pt x="11277" y="4571"/>
                </a:lnTo>
                <a:lnTo>
                  <a:pt x="11358" y="4652"/>
                </a:lnTo>
                <a:lnTo>
                  <a:pt x="11438" y="4672"/>
                </a:lnTo>
                <a:lnTo>
                  <a:pt x="11398" y="4793"/>
                </a:lnTo>
                <a:lnTo>
                  <a:pt x="11378" y="4893"/>
                </a:lnTo>
                <a:lnTo>
                  <a:pt x="11337" y="5296"/>
                </a:lnTo>
                <a:lnTo>
                  <a:pt x="11358" y="5699"/>
                </a:lnTo>
                <a:lnTo>
                  <a:pt x="11418" y="6484"/>
                </a:lnTo>
                <a:lnTo>
                  <a:pt x="11438" y="6625"/>
                </a:lnTo>
                <a:lnTo>
                  <a:pt x="10915" y="6766"/>
                </a:lnTo>
                <a:lnTo>
                  <a:pt x="10391" y="6947"/>
                </a:lnTo>
                <a:lnTo>
                  <a:pt x="9888" y="7149"/>
                </a:lnTo>
                <a:lnTo>
                  <a:pt x="9384" y="7370"/>
                </a:lnTo>
                <a:lnTo>
                  <a:pt x="8901" y="7592"/>
                </a:lnTo>
                <a:lnTo>
                  <a:pt x="8417" y="7854"/>
                </a:lnTo>
                <a:lnTo>
                  <a:pt x="7934" y="8136"/>
                </a:lnTo>
                <a:lnTo>
                  <a:pt x="7471" y="8417"/>
                </a:lnTo>
                <a:lnTo>
                  <a:pt x="7008" y="8720"/>
                </a:lnTo>
                <a:lnTo>
                  <a:pt x="6565" y="9042"/>
                </a:lnTo>
                <a:lnTo>
                  <a:pt x="6142" y="9384"/>
                </a:lnTo>
                <a:lnTo>
                  <a:pt x="5719" y="9726"/>
                </a:lnTo>
                <a:lnTo>
                  <a:pt x="5316" y="10089"/>
                </a:lnTo>
                <a:lnTo>
                  <a:pt x="4934" y="10471"/>
                </a:lnTo>
                <a:lnTo>
                  <a:pt x="4551" y="10854"/>
                </a:lnTo>
                <a:lnTo>
                  <a:pt x="4189" y="11237"/>
                </a:lnTo>
                <a:lnTo>
                  <a:pt x="3705" y="11821"/>
                </a:lnTo>
                <a:lnTo>
                  <a:pt x="3222" y="12425"/>
                </a:lnTo>
                <a:lnTo>
                  <a:pt x="2799" y="13069"/>
                </a:lnTo>
                <a:lnTo>
                  <a:pt x="2376" y="13714"/>
                </a:lnTo>
                <a:lnTo>
                  <a:pt x="1994" y="14378"/>
                </a:lnTo>
                <a:lnTo>
                  <a:pt x="1651" y="15043"/>
                </a:lnTo>
                <a:lnTo>
                  <a:pt x="1329" y="15747"/>
                </a:lnTo>
                <a:lnTo>
                  <a:pt x="1047" y="16452"/>
                </a:lnTo>
                <a:lnTo>
                  <a:pt x="806" y="17177"/>
                </a:lnTo>
                <a:lnTo>
                  <a:pt x="584" y="17902"/>
                </a:lnTo>
                <a:lnTo>
                  <a:pt x="403" y="18647"/>
                </a:lnTo>
                <a:lnTo>
                  <a:pt x="242" y="19392"/>
                </a:lnTo>
                <a:lnTo>
                  <a:pt x="121" y="20158"/>
                </a:lnTo>
                <a:lnTo>
                  <a:pt x="60" y="20923"/>
                </a:lnTo>
                <a:lnTo>
                  <a:pt x="0" y="21688"/>
                </a:lnTo>
                <a:lnTo>
                  <a:pt x="0" y="22453"/>
                </a:lnTo>
                <a:lnTo>
                  <a:pt x="40" y="23239"/>
                </a:lnTo>
                <a:lnTo>
                  <a:pt x="121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4" y="26340"/>
                </a:lnTo>
                <a:lnTo>
                  <a:pt x="806" y="27085"/>
                </a:lnTo>
                <a:lnTo>
                  <a:pt x="1067" y="27830"/>
                </a:lnTo>
                <a:lnTo>
                  <a:pt x="1369" y="28555"/>
                </a:lnTo>
                <a:lnTo>
                  <a:pt x="1692" y="29280"/>
                </a:lnTo>
                <a:lnTo>
                  <a:pt x="2054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6" y="32602"/>
                </a:lnTo>
                <a:lnTo>
                  <a:pt x="4289" y="33207"/>
                </a:lnTo>
                <a:lnTo>
                  <a:pt x="4813" y="33770"/>
                </a:lnTo>
                <a:lnTo>
                  <a:pt x="5397" y="34354"/>
                </a:lnTo>
                <a:lnTo>
                  <a:pt x="6001" y="34898"/>
                </a:lnTo>
                <a:lnTo>
                  <a:pt x="6645" y="35402"/>
                </a:lnTo>
                <a:lnTo>
                  <a:pt x="7290" y="35885"/>
                </a:lnTo>
                <a:lnTo>
                  <a:pt x="7974" y="36308"/>
                </a:lnTo>
                <a:lnTo>
                  <a:pt x="8659" y="36731"/>
                </a:lnTo>
                <a:lnTo>
                  <a:pt x="9384" y="37093"/>
                </a:lnTo>
                <a:lnTo>
                  <a:pt x="10109" y="37435"/>
                </a:lnTo>
                <a:lnTo>
                  <a:pt x="10854" y="37738"/>
                </a:lnTo>
                <a:lnTo>
                  <a:pt x="11619" y="37999"/>
                </a:lnTo>
                <a:lnTo>
                  <a:pt x="12405" y="38241"/>
                </a:lnTo>
                <a:lnTo>
                  <a:pt x="13190" y="38442"/>
                </a:lnTo>
                <a:lnTo>
                  <a:pt x="13975" y="38603"/>
                </a:lnTo>
                <a:lnTo>
                  <a:pt x="14781" y="38724"/>
                </a:lnTo>
                <a:lnTo>
                  <a:pt x="15586" y="38825"/>
                </a:lnTo>
                <a:lnTo>
                  <a:pt x="16392" y="38885"/>
                </a:lnTo>
                <a:lnTo>
                  <a:pt x="17197" y="38905"/>
                </a:lnTo>
                <a:lnTo>
                  <a:pt x="18003" y="38885"/>
                </a:lnTo>
                <a:lnTo>
                  <a:pt x="18808" y="38825"/>
                </a:lnTo>
                <a:lnTo>
                  <a:pt x="19594" y="38724"/>
                </a:lnTo>
                <a:lnTo>
                  <a:pt x="20379" y="38603"/>
                </a:lnTo>
                <a:lnTo>
                  <a:pt x="21164" y="38422"/>
                </a:lnTo>
                <a:lnTo>
                  <a:pt x="21930" y="38221"/>
                </a:lnTo>
                <a:lnTo>
                  <a:pt x="22675" y="37999"/>
                </a:lnTo>
                <a:lnTo>
                  <a:pt x="23420" y="37717"/>
                </a:lnTo>
                <a:lnTo>
                  <a:pt x="24165" y="37415"/>
                </a:lnTo>
                <a:lnTo>
                  <a:pt x="24870" y="37073"/>
                </a:lnTo>
                <a:lnTo>
                  <a:pt x="25575" y="36690"/>
                </a:lnTo>
                <a:lnTo>
                  <a:pt x="26259" y="36288"/>
                </a:lnTo>
                <a:lnTo>
                  <a:pt x="26944" y="35845"/>
                </a:lnTo>
                <a:lnTo>
                  <a:pt x="27588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0" y="33871"/>
                </a:lnTo>
                <a:lnTo>
                  <a:pt x="29884" y="33327"/>
                </a:lnTo>
                <a:lnTo>
                  <a:pt x="30387" y="32764"/>
                </a:lnTo>
                <a:lnTo>
                  <a:pt x="30891" y="32159"/>
                </a:lnTo>
                <a:lnTo>
                  <a:pt x="31334" y="31555"/>
                </a:lnTo>
                <a:lnTo>
                  <a:pt x="31777" y="30931"/>
                </a:lnTo>
                <a:lnTo>
                  <a:pt x="32180" y="30287"/>
                </a:lnTo>
                <a:lnTo>
                  <a:pt x="32562" y="29622"/>
                </a:lnTo>
                <a:lnTo>
                  <a:pt x="32925" y="28937"/>
                </a:lnTo>
                <a:lnTo>
                  <a:pt x="33247" y="28253"/>
                </a:lnTo>
                <a:lnTo>
                  <a:pt x="33529" y="27548"/>
                </a:lnTo>
                <a:lnTo>
                  <a:pt x="33811" y="26823"/>
                </a:lnTo>
                <a:lnTo>
                  <a:pt x="34032" y="26098"/>
                </a:lnTo>
                <a:lnTo>
                  <a:pt x="34234" y="25373"/>
                </a:lnTo>
                <a:lnTo>
                  <a:pt x="34415" y="24628"/>
                </a:lnTo>
                <a:lnTo>
                  <a:pt x="34556" y="23843"/>
                </a:lnTo>
                <a:lnTo>
                  <a:pt x="34657" y="23037"/>
                </a:lnTo>
                <a:lnTo>
                  <a:pt x="34717" y="22212"/>
                </a:lnTo>
                <a:lnTo>
                  <a:pt x="34757" y="21406"/>
                </a:lnTo>
                <a:lnTo>
                  <a:pt x="34737" y="20601"/>
                </a:lnTo>
                <a:lnTo>
                  <a:pt x="34697" y="19795"/>
                </a:lnTo>
                <a:lnTo>
                  <a:pt x="34616" y="18990"/>
                </a:lnTo>
                <a:lnTo>
                  <a:pt x="34495" y="18184"/>
                </a:lnTo>
                <a:lnTo>
                  <a:pt x="34354" y="17379"/>
                </a:lnTo>
                <a:lnTo>
                  <a:pt x="34153" y="16593"/>
                </a:lnTo>
                <a:lnTo>
                  <a:pt x="33932" y="15828"/>
                </a:lnTo>
                <a:lnTo>
                  <a:pt x="33670" y="15063"/>
                </a:lnTo>
                <a:lnTo>
                  <a:pt x="33368" y="14298"/>
                </a:lnTo>
                <a:lnTo>
                  <a:pt x="33025" y="13573"/>
                </a:lnTo>
                <a:lnTo>
                  <a:pt x="32663" y="12848"/>
                </a:lnTo>
                <a:lnTo>
                  <a:pt x="32240" y="12143"/>
                </a:lnTo>
                <a:lnTo>
                  <a:pt x="31837" y="11498"/>
                </a:lnTo>
                <a:lnTo>
                  <a:pt x="31374" y="10894"/>
                </a:lnTo>
                <a:lnTo>
                  <a:pt x="30891" y="10290"/>
                </a:lnTo>
                <a:lnTo>
                  <a:pt x="30387" y="9726"/>
                </a:lnTo>
                <a:lnTo>
                  <a:pt x="29844" y="9183"/>
                </a:lnTo>
                <a:lnTo>
                  <a:pt x="29300" y="8679"/>
                </a:lnTo>
                <a:lnTo>
                  <a:pt x="28696" y="8196"/>
                </a:lnTo>
                <a:lnTo>
                  <a:pt x="28092" y="7733"/>
                </a:lnTo>
                <a:lnTo>
                  <a:pt x="27467" y="7310"/>
                </a:lnTo>
                <a:lnTo>
                  <a:pt x="26803" y="6927"/>
                </a:lnTo>
                <a:lnTo>
                  <a:pt x="26138" y="6565"/>
                </a:lnTo>
                <a:lnTo>
                  <a:pt x="25454" y="6243"/>
                </a:lnTo>
                <a:lnTo>
                  <a:pt x="24749" y="5961"/>
                </a:lnTo>
                <a:lnTo>
                  <a:pt x="24024" y="5699"/>
                </a:lnTo>
                <a:lnTo>
                  <a:pt x="23299" y="5498"/>
                </a:lnTo>
                <a:lnTo>
                  <a:pt x="22554" y="5316"/>
                </a:lnTo>
                <a:lnTo>
                  <a:pt x="22212" y="2578"/>
                </a:lnTo>
                <a:lnTo>
                  <a:pt x="22171" y="2457"/>
                </a:lnTo>
                <a:lnTo>
                  <a:pt x="22131" y="2376"/>
                </a:lnTo>
                <a:lnTo>
                  <a:pt x="22051" y="2276"/>
                </a:lnTo>
                <a:lnTo>
                  <a:pt x="21970" y="2195"/>
                </a:lnTo>
                <a:lnTo>
                  <a:pt x="21869" y="2135"/>
                </a:lnTo>
                <a:lnTo>
                  <a:pt x="21748" y="2094"/>
                </a:lnTo>
                <a:lnTo>
                  <a:pt x="21648" y="2054"/>
                </a:lnTo>
                <a:lnTo>
                  <a:pt x="21547" y="2054"/>
                </a:lnTo>
                <a:lnTo>
                  <a:pt x="19976" y="2255"/>
                </a:lnTo>
                <a:lnTo>
                  <a:pt x="18406" y="2457"/>
                </a:lnTo>
                <a:lnTo>
                  <a:pt x="18365" y="2094"/>
                </a:lnTo>
                <a:lnTo>
                  <a:pt x="18285" y="1712"/>
                </a:lnTo>
                <a:lnTo>
                  <a:pt x="18144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0" y="584"/>
                </a:lnTo>
                <a:lnTo>
                  <a:pt x="17439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6" y="60"/>
                </a:lnTo>
                <a:lnTo>
                  <a:pt x="16815" y="40"/>
                </a:lnTo>
                <a:lnTo>
                  <a:pt x="16654" y="20"/>
                </a:lnTo>
                <a:lnTo>
                  <a:pt x="1651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797F8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0109" y="1753131"/>
            <a:ext cx="2385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Lora"/>
                <a:ea typeface="Lora"/>
                <a:cs typeface="Lora"/>
              </a:rPr>
              <a:t>glass balls</a:t>
            </a:r>
            <a:endParaRPr lang="ru-RU" sz="2200" dirty="0">
              <a:solidFill>
                <a:schemeClr val="bg1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17" name="Google Shape;301;p35"/>
          <p:cNvSpPr/>
          <p:nvPr/>
        </p:nvSpPr>
        <p:spPr>
          <a:xfrm>
            <a:off x="5649541" y="2037918"/>
            <a:ext cx="438320" cy="616889"/>
          </a:xfrm>
          <a:custGeom>
            <a:avLst/>
            <a:gdLst/>
            <a:ahLst/>
            <a:cxnLst/>
            <a:rect l="l" t="t" r="r" b="b"/>
            <a:pathLst>
              <a:path w="26381" h="37134" extrusionOk="0">
                <a:moveTo>
                  <a:pt x="17278" y="1813"/>
                </a:moveTo>
                <a:lnTo>
                  <a:pt x="17681" y="1833"/>
                </a:lnTo>
                <a:lnTo>
                  <a:pt x="18063" y="1873"/>
                </a:lnTo>
                <a:lnTo>
                  <a:pt x="18063" y="2256"/>
                </a:lnTo>
                <a:lnTo>
                  <a:pt x="18084" y="2659"/>
                </a:lnTo>
                <a:lnTo>
                  <a:pt x="18084" y="3061"/>
                </a:lnTo>
                <a:lnTo>
                  <a:pt x="18063" y="3464"/>
                </a:lnTo>
                <a:lnTo>
                  <a:pt x="18043" y="3665"/>
                </a:lnTo>
                <a:lnTo>
                  <a:pt x="18003" y="3867"/>
                </a:lnTo>
                <a:lnTo>
                  <a:pt x="17902" y="4270"/>
                </a:lnTo>
                <a:lnTo>
                  <a:pt x="17761" y="4652"/>
                </a:lnTo>
                <a:lnTo>
                  <a:pt x="17600" y="5015"/>
                </a:lnTo>
                <a:lnTo>
                  <a:pt x="17580" y="5075"/>
                </a:lnTo>
                <a:lnTo>
                  <a:pt x="17218" y="4995"/>
                </a:lnTo>
                <a:lnTo>
                  <a:pt x="16835" y="4934"/>
                </a:lnTo>
                <a:lnTo>
                  <a:pt x="16452" y="4914"/>
                </a:lnTo>
                <a:lnTo>
                  <a:pt x="16090" y="4914"/>
                </a:lnTo>
                <a:lnTo>
                  <a:pt x="15808" y="4934"/>
                </a:lnTo>
                <a:lnTo>
                  <a:pt x="15546" y="4974"/>
                </a:lnTo>
                <a:lnTo>
                  <a:pt x="15284" y="5015"/>
                </a:lnTo>
                <a:lnTo>
                  <a:pt x="15023" y="5075"/>
                </a:lnTo>
                <a:lnTo>
                  <a:pt x="14942" y="4169"/>
                </a:lnTo>
                <a:lnTo>
                  <a:pt x="14922" y="3686"/>
                </a:lnTo>
                <a:lnTo>
                  <a:pt x="14882" y="3162"/>
                </a:lnTo>
                <a:lnTo>
                  <a:pt x="14841" y="2900"/>
                </a:lnTo>
                <a:lnTo>
                  <a:pt x="14781" y="2659"/>
                </a:lnTo>
                <a:lnTo>
                  <a:pt x="14700" y="2417"/>
                </a:lnTo>
                <a:lnTo>
                  <a:pt x="14580" y="2195"/>
                </a:lnTo>
                <a:lnTo>
                  <a:pt x="14519" y="2115"/>
                </a:lnTo>
                <a:lnTo>
                  <a:pt x="14902" y="2034"/>
                </a:lnTo>
                <a:lnTo>
                  <a:pt x="15284" y="1954"/>
                </a:lnTo>
                <a:lnTo>
                  <a:pt x="15687" y="1914"/>
                </a:lnTo>
                <a:lnTo>
                  <a:pt x="16090" y="1853"/>
                </a:lnTo>
                <a:lnTo>
                  <a:pt x="16473" y="1833"/>
                </a:lnTo>
                <a:lnTo>
                  <a:pt x="16875" y="1813"/>
                </a:lnTo>
                <a:close/>
                <a:moveTo>
                  <a:pt x="19614" y="2195"/>
                </a:moveTo>
                <a:lnTo>
                  <a:pt x="19956" y="2316"/>
                </a:lnTo>
                <a:lnTo>
                  <a:pt x="20319" y="2457"/>
                </a:lnTo>
                <a:lnTo>
                  <a:pt x="20661" y="2618"/>
                </a:lnTo>
                <a:lnTo>
                  <a:pt x="20983" y="2800"/>
                </a:lnTo>
                <a:lnTo>
                  <a:pt x="21306" y="3001"/>
                </a:lnTo>
                <a:lnTo>
                  <a:pt x="21628" y="3202"/>
                </a:lnTo>
                <a:lnTo>
                  <a:pt x="21930" y="3424"/>
                </a:lnTo>
                <a:lnTo>
                  <a:pt x="22212" y="3665"/>
                </a:lnTo>
                <a:lnTo>
                  <a:pt x="22131" y="3827"/>
                </a:lnTo>
                <a:lnTo>
                  <a:pt x="22051" y="3988"/>
                </a:lnTo>
                <a:lnTo>
                  <a:pt x="21890" y="4350"/>
                </a:lnTo>
                <a:lnTo>
                  <a:pt x="21769" y="4572"/>
                </a:lnTo>
                <a:lnTo>
                  <a:pt x="21648" y="4813"/>
                </a:lnTo>
                <a:lnTo>
                  <a:pt x="21487" y="5035"/>
                </a:lnTo>
                <a:lnTo>
                  <a:pt x="21326" y="5236"/>
                </a:lnTo>
                <a:lnTo>
                  <a:pt x="21124" y="5458"/>
                </a:lnTo>
                <a:lnTo>
                  <a:pt x="20923" y="5659"/>
                </a:lnTo>
                <a:lnTo>
                  <a:pt x="20480" y="6042"/>
                </a:lnTo>
                <a:lnTo>
                  <a:pt x="20138" y="6283"/>
                </a:lnTo>
                <a:lnTo>
                  <a:pt x="19976" y="6404"/>
                </a:lnTo>
                <a:lnTo>
                  <a:pt x="19836" y="6545"/>
                </a:lnTo>
                <a:lnTo>
                  <a:pt x="19735" y="6424"/>
                </a:lnTo>
                <a:lnTo>
                  <a:pt x="19574" y="6243"/>
                </a:lnTo>
                <a:lnTo>
                  <a:pt x="19413" y="6062"/>
                </a:lnTo>
                <a:lnTo>
                  <a:pt x="19231" y="5901"/>
                </a:lnTo>
                <a:lnTo>
                  <a:pt x="19030" y="5760"/>
                </a:lnTo>
                <a:lnTo>
                  <a:pt x="19211" y="5357"/>
                </a:lnTo>
                <a:lnTo>
                  <a:pt x="19372" y="4934"/>
                </a:lnTo>
                <a:lnTo>
                  <a:pt x="19493" y="4491"/>
                </a:lnTo>
                <a:lnTo>
                  <a:pt x="19594" y="4028"/>
                </a:lnTo>
                <a:lnTo>
                  <a:pt x="19654" y="3565"/>
                </a:lnTo>
                <a:lnTo>
                  <a:pt x="19674" y="3102"/>
                </a:lnTo>
                <a:lnTo>
                  <a:pt x="19654" y="2638"/>
                </a:lnTo>
                <a:lnTo>
                  <a:pt x="19614" y="2195"/>
                </a:lnTo>
                <a:close/>
                <a:moveTo>
                  <a:pt x="13573" y="2397"/>
                </a:moveTo>
                <a:lnTo>
                  <a:pt x="13512" y="2578"/>
                </a:lnTo>
                <a:lnTo>
                  <a:pt x="13472" y="2779"/>
                </a:lnTo>
                <a:lnTo>
                  <a:pt x="13452" y="2981"/>
                </a:lnTo>
                <a:lnTo>
                  <a:pt x="13432" y="3202"/>
                </a:lnTo>
                <a:lnTo>
                  <a:pt x="13432" y="3625"/>
                </a:lnTo>
                <a:lnTo>
                  <a:pt x="13452" y="4028"/>
                </a:lnTo>
                <a:lnTo>
                  <a:pt x="13432" y="5699"/>
                </a:lnTo>
                <a:lnTo>
                  <a:pt x="13069" y="5881"/>
                </a:lnTo>
                <a:lnTo>
                  <a:pt x="12707" y="6102"/>
                </a:lnTo>
                <a:lnTo>
                  <a:pt x="12365" y="6324"/>
                </a:lnTo>
                <a:lnTo>
                  <a:pt x="12022" y="6565"/>
                </a:lnTo>
                <a:lnTo>
                  <a:pt x="12022" y="6324"/>
                </a:lnTo>
                <a:lnTo>
                  <a:pt x="12022" y="6082"/>
                </a:lnTo>
                <a:lnTo>
                  <a:pt x="11962" y="5599"/>
                </a:lnTo>
                <a:lnTo>
                  <a:pt x="11922" y="5417"/>
                </a:lnTo>
                <a:lnTo>
                  <a:pt x="11881" y="5216"/>
                </a:lnTo>
                <a:lnTo>
                  <a:pt x="11740" y="4854"/>
                </a:lnTo>
                <a:lnTo>
                  <a:pt x="11579" y="4491"/>
                </a:lnTo>
                <a:lnTo>
                  <a:pt x="11378" y="4149"/>
                </a:lnTo>
                <a:lnTo>
                  <a:pt x="11176" y="3887"/>
                </a:lnTo>
                <a:lnTo>
                  <a:pt x="10935" y="3625"/>
                </a:lnTo>
                <a:lnTo>
                  <a:pt x="11297" y="3424"/>
                </a:lnTo>
                <a:lnTo>
                  <a:pt x="11841" y="3122"/>
                </a:lnTo>
                <a:lnTo>
                  <a:pt x="12405" y="2860"/>
                </a:lnTo>
                <a:lnTo>
                  <a:pt x="12989" y="2598"/>
                </a:lnTo>
                <a:lnTo>
                  <a:pt x="13573" y="2397"/>
                </a:lnTo>
                <a:close/>
                <a:moveTo>
                  <a:pt x="9364" y="4713"/>
                </a:moveTo>
                <a:lnTo>
                  <a:pt x="9626" y="4934"/>
                </a:lnTo>
                <a:lnTo>
                  <a:pt x="9727" y="5055"/>
                </a:lnTo>
                <a:lnTo>
                  <a:pt x="9827" y="5176"/>
                </a:lnTo>
                <a:lnTo>
                  <a:pt x="10008" y="5438"/>
                </a:lnTo>
                <a:lnTo>
                  <a:pt x="10129" y="5699"/>
                </a:lnTo>
                <a:lnTo>
                  <a:pt x="10210" y="5961"/>
                </a:lnTo>
                <a:lnTo>
                  <a:pt x="10290" y="6263"/>
                </a:lnTo>
                <a:lnTo>
                  <a:pt x="10290" y="6344"/>
                </a:lnTo>
                <a:lnTo>
                  <a:pt x="10290" y="6465"/>
                </a:lnTo>
                <a:lnTo>
                  <a:pt x="10290" y="6767"/>
                </a:lnTo>
                <a:lnTo>
                  <a:pt x="10250" y="7049"/>
                </a:lnTo>
                <a:lnTo>
                  <a:pt x="10190" y="7371"/>
                </a:lnTo>
                <a:lnTo>
                  <a:pt x="10170" y="7693"/>
                </a:lnTo>
                <a:lnTo>
                  <a:pt x="10170" y="7874"/>
                </a:lnTo>
                <a:lnTo>
                  <a:pt x="10210" y="8035"/>
                </a:lnTo>
                <a:lnTo>
                  <a:pt x="9807" y="8378"/>
                </a:lnTo>
                <a:lnTo>
                  <a:pt x="9364" y="8720"/>
                </a:lnTo>
                <a:lnTo>
                  <a:pt x="9364" y="8317"/>
                </a:lnTo>
                <a:lnTo>
                  <a:pt x="9304" y="7914"/>
                </a:lnTo>
                <a:lnTo>
                  <a:pt x="9243" y="7572"/>
                </a:lnTo>
                <a:lnTo>
                  <a:pt x="9143" y="7230"/>
                </a:lnTo>
                <a:lnTo>
                  <a:pt x="9002" y="6908"/>
                </a:lnTo>
                <a:lnTo>
                  <a:pt x="8840" y="6585"/>
                </a:lnTo>
                <a:lnTo>
                  <a:pt x="8700" y="6364"/>
                </a:lnTo>
                <a:lnTo>
                  <a:pt x="8538" y="6142"/>
                </a:lnTo>
                <a:lnTo>
                  <a:pt x="8357" y="5921"/>
                </a:lnTo>
                <a:lnTo>
                  <a:pt x="8156" y="5740"/>
                </a:lnTo>
                <a:lnTo>
                  <a:pt x="8599" y="5337"/>
                </a:lnTo>
                <a:lnTo>
                  <a:pt x="8981" y="5015"/>
                </a:lnTo>
                <a:lnTo>
                  <a:pt x="9364" y="4713"/>
                </a:lnTo>
                <a:close/>
                <a:moveTo>
                  <a:pt x="7028" y="6807"/>
                </a:moveTo>
                <a:lnTo>
                  <a:pt x="7290" y="7069"/>
                </a:lnTo>
                <a:lnTo>
                  <a:pt x="7411" y="7210"/>
                </a:lnTo>
                <a:lnTo>
                  <a:pt x="7532" y="7371"/>
                </a:lnTo>
                <a:lnTo>
                  <a:pt x="7652" y="7592"/>
                </a:lnTo>
                <a:lnTo>
                  <a:pt x="7733" y="7834"/>
                </a:lnTo>
                <a:lnTo>
                  <a:pt x="7813" y="8076"/>
                </a:lnTo>
                <a:lnTo>
                  <a:pt x="7874" y="8317"/>
                </a:lnTo>
                <a:lnTo>
                  <a:pt x="7874" y="8458"/>
                </a:lnTo>
                <a:lnTo>
                  <a:pt x="7874" y="8599"/>
                </a:lnTo>
                <a:lnTo>
                  <a:pt x="7854" y="8921"/>
                </a:lnTo>
                <a:lnTo>
                  <a:pt x="7834" y="9264"/>
                </a:lnTo>
                <a:lnTo>
                  <a:pt x="7834" y="9425"/>
                </a:lnTo>
                <a:lnTo>
                  <a:pt x="7834" y="9606"/>
                </a:lnTo>
                <a:lnTo>
                  <a:pt x="7733" y="9606"/>
                </a:lnTo>
                <a:lnTo>
                  <a:pt x="7592" y="9586"/>
                </a:lnTo>
                <a:lnTo>
                  <a:pt x="7451" y="9566"/>
                </a:lnTo>
                <a:lnTo>
                  <a:pt x="7310" y="9525"/>
                </a:lnTo>
                <a:lnTo>
                  <a:pt x="7169" y="9465"/>
                </a:lnTo>
                <a:lnTo>
                  <a:pt x="7028" y="9405"/>
                </a:lnTo>
                <a:lnTo>
                  <a:pt x="6907" y="9324"/>
                </a:lnTo>
                <a:lnTo>
                  <a:pt x="6786" y="9223"/>
                </a:lnTo>
                <a:lnTo>
                  <a:pt x="6686" y="9123"/>
                </a:lnTo>
                <a:lnTo>
                  <a:pt x="6585" y="9002"/>
                </a:lnTo>
                <a:lnTo>
                  <a:pt x="6484" y="8881"/>
                </a:lnTo>
                <a:lnTo>
                  <a:pt x="6404" y="8740"/>
                </a:lnTo>
                <a:lnTo>
                  <a:pt x="6343" y="8599"/>
                </a:lnTo>
                <a:lnTo>
                  <a:pt x="6303" y="8438"/>
                </a:lnTo>
                <a:lnTo>
                  <a:pt x="6263" y="8297"/>
                </a:lnTo>
                <a:lnTo>
                  <a:pt x="6243" y="8136"/>
                </a:lnTo>
                <a:lnTo>
                  <a:pt x="6223" y="7975"/>
                </a:lnTo>
                <a:lnTo>
                  <a:pt x="6243" y="7733"/>
                </a:lnTo>
                <a:lnTo>
                  <a:pt x="6283" y="7492"/>
                </a:lnTo>
                <a:lnTo>
                  <a:pt x="7028" y="6807"/>
                </a:lnTo>
                <a:close/>
                <a:moveTo>
                  <a:pt x="23541" y="5196"/>
                </a:moveTo>
                <a:lnTo>
                  <a:pt x="23722" y="5498"/>
                </a:lnTo>
                <a:lnTo>
                  <a:pt x="23883" y="5820"/>
                </a:lnTo>
                <a:lnTo>
                  <a:pt x="24024" y="6142"/>
                </a:lnTo>
                <a:lnTo>
                  <a:pt x="24145" y="6465"/>
                </a:lnTo>
                <a:lnTo>
                  <a:pt x="24225" y="6807"/>
                </a:lnTo>
                <a:lnTo>
                  <a:pt x="24306" y="7149"/>
                </a:lnTo>
                <a:lnTo>
                  <a:pt x="24366" y="7492"/>
                </a:lnTo>
                <a:lnTo>
                  <a:pt x="24407" y="7854"/>
                </a:lnTo>
                <a:lnTo>
                  <a:pt x="24366" y="7874"/>
                </a:lnTo>
                <a:lnTo>
                  <a:pt x="24085" y="8156"/>
                </a:lnTo>
                <a:lnTo>
                  <a:pt x="23803" y="8418"/>
                </a:lnTo>
                <a:lnTo>
                  <a:pt x="23501" y="8660"/>
                </a:lnTo>
                <a:lnTo>
                  <a:pt x="23178" y="8881"/>
                </a:lnTo>
                <a:lnTo>
                  <a:pt x="22856" y="9103"/>
                </a:lnTo>
                <a:lnTo>
                  <a:pt x="22514" y="9284"/>
                </a:lnTo>
                <a:lnTo>
                  <a:pt x="22171" y="9465"/>
                </a:lnTo>
                <a:lnTo>
                  <a:pt x="21809" y="9626"/>
                </a:lnTo>
                <a:lnTo>
                  <a:pt x="21406" y="9767"/>
                </a:lnTo>
                <a:lnTo>
                  <a:pt x="21003" y="9908"/>
                </a:lnTo>
                <a:lnTo>
                  <a:pt x="20601" y="10049"/>
                </a:lnTo>
                <a:lnTo>
                  <a:pt x="20198" y="10190"/>
                </a:lnTo>
                <a:lnTo>
                  <a:pt x="20299" y="9888"/>
                </a:lnTo>
                <a:lnTo>
                  <a:pt x="20399" y="9586"/>
                </a:lnTo>
                <a:lnTo>
                  <a:pt x="20460" y="9284"/>
                </a:lnTo>
                <a:lnTo>
                  <a:pt x="20500" y="9002"/>
                </a:lnTo>
                <a:lnTo>
                  <a:pt x="20520" y="8700"/>
                </a:lnTo>
                <a:lnTo>
                  <a:pt x="20500" y="8398"/>
                </a:lnTo>
                <a:lnTo>
                  <a:pt x="20480" y="8116"/>
                </a:lnTo>
                <a:lnTo>
                  <a:pt x="20420" y="7814"/>
                </a:lnTo>
                <a:lnTo>
                  <a:pt x="20722" y="7753"/>
                </a:lnTo>
                <a:lnTo>
                  <a:pt x="21003" y="7673"/>
                </a:lnTo>
                <a:lnTo>
                  <a:pt x="21285" y="7532"/>
                </a:lnTo>
                <a:lnTo>
                  <a:pt x="21567" y="7371"/>
                </a:lnTo>
                <a:lnTo>
                  <a:pt x="21829" y="7190"/>
                </a:lnTo>
                <a:lnTo>
                  <a:pt x="22071" y="7008"/>
                </a:lnTo>
                <a:lnTo>
                  <a:pt x="22292" y="6787"/>
                </a:lnTo>
                <a:lnTo>
                  <a:pt x="22514" y="6585"/>
                </a:lnTo>
                <a:lnTo>
                  <a:pt x="22755" y="6324"/>
                </a:lnTo>
                <a:lnTo>
                  <a:pt x="22977" y="6062"/>
                </a:lnTo>
                <a:lnTo>
                  <a:pt x="23178" y="5780"/>
                </a:lnTo>
                <a:lnTo>
                  <a:pt x="23380" y="5478"/>
                </a:lnTo>
                <a:lnTo>
                  <a:pt x="23541" y="5196"/>
                </a:lnTo>
                <a:close/>
                <a:moveTo>
                  <a:pt x="23944" y="10633"/>
                </a:moveTo>
                <a:lnTo>
                  <a:pt x="23722" y="11157"/>
                </a:lnTo>
                <a:lnTo>
                  <a:pt x="23480" y="11700"/>
                </a:lnTo>
                <a:lnTo>
                  <a:pt x="23198" y="12204"/>
                </a:lnTo>
                <a:lnTo>
                  <a:pt x="22917" y="12727"/>
                </a:lnTo>
                <a:lnTo>
                  <a:pt x="22796" y="12727"/>
                </a:lnTo>
                <a:lnTo>
                  <a:pt x="22655" y="12747"/>
                </a:lnTo>
                <a:lnTo>
                  <a:pt x="22534" y="12788"/>
                </a:lnTo>
                <a:lnTo>
                  <a:pt x="22413" y="12828"/>
                </a:lnTo>
                <a:lnTo>
                  <a:pt x="21628" y="13190"/>
                </a:lnTo>
                <a:lnTo>
                  <a:pt x="20822" y="13513"/>
                </a:lnTo>
                <a:lnTo>
                  <a:pt x="20017" y="13815"/>
                </a:lnTo>
                <a:lnTo>
                  <a:pt x="19211" y="14097"/>
                </a:lnTo>
                <a:lnTo>
                  <a:pt x="18708" y="14258"/>
                </a:lnTo>
                <a:lnTo>
                  <a:pt x="18204" y="14419"/>
                </a:lnTo>
                <a:lnTo>
                  <a:pt x="17701" y="14560"/>
                </a:lnTo>
                <a:lnTo>
                  <a:pt x="17198" y="14721"/>
                </a:lnTo>
                <a:lnTo>
                  <a:pt x="18023" y="13573"/>
                </a:lnTo>
                <a:lnTo>
                  <a:pt x="18647" y="12727"/>
                </a:lnTo>
                <a:lnTo>
                  <a:pt x="19272" y="11841"/>
                </a:lnTo>
                <a:lnTo>
                  <a:pt x="19413" y="11902"/>
                </a:lnTo>
                <a:lnTo>
                  <a:pt x="19554" y="11902"/>
                </a:lnTo>
                <a:lnTo>
                  <a:pt x="20077" y="11882"/>
                </a:lnTo>
                <a:lnTo>
                  <a:pt x="20621" y="11821"/>
                </a:lnTo>
                <a:lnTo>
                  <a:pt x="21064" y="11741"/>
                </a:lnTo>
                <a:lnTo>
                  <a:pt x="21507" y="11620"/>
                </a:lnTo>
                <a:lnTo>
                  <a:pt x="21970" y="11479"/>
                </a:lnTo>
                <a:lnTo>
                  <a:pt x="22393" y="11318"/>
                </a:lnTo>
                <a:lnTo>
                  <a:pt x="22776" y="11177"/>
                </a:lnTo>
                <a:lnTo>
                  <a:pt x="23178" y="10996"/>
                </a:lnTo>
                <a:lnTo>
                  <a:pt x="23561" y="10814"/>
                </a:lnTo>
                <a:lnTo>
                  <a:pt x="23944" y="10633"/>
                </a:lnTo>
                <a:close/>
                <a:moveTo>
                  <a:pt x="21024" y="15547"/>
                </a:moveTo>
                <a:lnTo>
                  <a:pt x="20218" y="16694"/>
                </a:lnTo>
                <a:lnTo>
                  <a:pt x="19393" y="17822"/>
                </a:lnTo>
                <a:lnTo>
                  <a:pt x="19191" y="17782"/>
                </a:lnTo>
                <a:lnTo>
                  <a:pt x="18970" y="17762"/>
                </a:lnTo>
                <a:lnTo>
                  <a:pt x="18728" y="17782"/>
                </a:lnTo>
                <a:lnTo>
                  <a:pt x="18506" y="17822"/>
                </a:lnTo>
                <a:lnTo>
                  <a:pt x="18265" y="17862"/>
                </a:lnTo>
                <a:lnTo>
                  <a:pt x="18043" y="17923"/>
                </a:lnTo>
                <a:lnTo>
                  <a:pt x="17641" y="18044"/>
                </a:lnTo>
                <a:lnTo>
                  <a:pt x="16573" y="18406"/>
                </a:lnTo>
                <a:lnTo>
                  <a:pt x="15526" y="18789"/>
                </a:lnTo>
                <a:lnTo>
                  <a:pt x="15003" y="19010"/>
                </a:lnTo>
                <a:lnTo>
                  <a:pt x="14479" y="19232"/>
                </a:lnTo>
                <a:lnTo>
                  <a:pt x="13432" y="19695"/>
                </a:lnTo>
                <a:lnTo>
                  <a:pt x="13432" y="19695"/>
                </a:lnTo>
                <a:lnTo>
                  <a:pt x="14640" y="18144"/>
                </a:lnTo>
                <a:lnTo>
                  <a:pt x="15828" y="16594"/>
                </a:lnTo>
                <a:lnTo>
                  <a:pt x="15949" y="16412"/>
                </a:lnTo>
                <a:lnTo>
                  <a:pt x="16009" y="16433"/>
                </a:lnTo>
                <a:lnTo>
                  <a:pt x="16231" y="16473"/>
                </a:lnTo>
                <a:lnTo>
                  <a:pt x="16473" y="16493"/>
                </a:lnTo>
                <a:lnTo>
                  <a:pt x="16936" y="16513"/>
                </a:lnTo>
                <a:lnTo>
                  <a:pt x="17419" y="16493"/>
                </a:lnTo>
                <a:lnTo>
                  <a:pt x="17882" y="16412"/>
                </a:lnTo>
                <a:lnTo>
                  <a:pt x="18345" y="16332"/>
                </a:lnTo>
                <a:lnTo>
                  <a:pt x="18809" y="16211"/>
                </a:lnTo>
                <a:lnTo>
                  <a:pt x="19735" y="15969"/>
                </a:lnTo>
                <a:lnTo>
                  <a:pt x="20379" y="15768"/>
                </a:lnTo>
                <a:lnTo>
                  <a:pt x="21024" y="15547"/>
                </a:lnTo>
                <a:close/>
                <a:moveTo>
                  <a:pt x="17600" y="20198"/>
                </a:moveTo>
                <a:lnTo>
                  <a:pt x="16855" y="21145"/>
                </a:lnTo>
                <a:lnTo>
                  <a:pt x="16050" y="22152"/>
                </a:lnTo>
                <a:lnTo>
                  <a:pt x="15244" y="23138"/>
                </a:lnTo>
                <a:lnTo>
                  <a:pt x="15043" y="23179"/>
                </a:lnTo>
                <a:lnTo>
                  <a:pt x="14841" y="23219"/>
                </a:lnTo>
                <a:lnTo>
                  <a:pt x="14660" y="23299"/>
                </a:lnTo>
                <a:lnTo>
                  <a:pt x="14459" y="23380"/>
                </a:lnTo>
                <a:lnTo>
                  <a:pt x="14076" y="23541"/>
                </a:lnTo>
                <a:lnTo>
                  <a:pt x="13714" y="23702"/>
                </a:lnTo>
                <a:lnTo>
                  <a:pt x="13230" y="23883"/>
                </a:lnTo>
                <a:lnTo>
                  <a:pt x="12767" y="24024"/>
                </a:lnTo>
                <a:lnTo>
                  <a:pt x="12264" y="24165"/>
                </a:lnTo>
                <a:lnTo>
                  <a:pt x="11781" y="24306"/>
                </a:lnTo>
                <a:lnTo>
                  <a:pt x="11277" y="24407"/>
                </a:lnTo>
                <a:lnTo>
                  <a:pt x="10794" y="24488"/>
                </a:lnTo>
                <a:lnTo>
                  <a:pt x="9787" y="24649"/>
                </a:lnTo>
                <a:lnTo>
                  <a:pt x="9344" y="24689"/>
                </a:lnTo>
                <a:lnTo>
                  <a:pt x="9344" y="24689"/>
                </a:lnTo>
                <a:lnTo>
                  <a:pt x="10270" y="23581"/>
                </a:lnTo>
                <a:lnTo>
                  <a:pt x="11197" y="22474"/>
                </a:lnTo>
                <a:lnTo>
                  <a:pt x="11579" y="22011"/>
                </a:lnTo>
                <a:lnTo>
                  <a:pt x="11660" y="22071"/>
                </a:lnTo>
                <a:lnTo>
                  <a:pt x="11760" y="22111"/>
                </a:lnTo>
                <a:lnTo>
                  <a:pt x="11881" y="22132"/>
                </a:lnTo>
                <a:lnTo>
                  <a:pt x="12002" y="22132"/>
                </a:lnTo>
                <a:lnTo>
                  <a:pt x="12264" y="22111"/>
                </a:lnTo>
                <a:lnTo>
                  <a:pt x="12526" y="22071"/>
                </a:lnTo>
                <a:lnTo>
                  <a:pt x="12787" y="22011"/>
                </a:lnTo>
                <a:lnTo>
                  <a:pt x="13029" y="21930"/>
                </a:lnTo>
                <a:lnTo>
                  <a:pt x="13512" y="21749"/>
                </a:lnTo>
                <a:lnTo>
                  <a:pt x="14016" y="21548"/>
                </a:lnTo>
                <a:lnTo>
                  <a:pt x="15043" y="21145"/>
                </a:lnTo>
                <a:lnTo>
                  <a:pt x="16070" y="20742"/>
                </a:lnTo>
                <a:lnTo>
                  <a:pt x="16835" y="20460"/>
                </a:lnTo>
                <a:lnTo>
                  <a:pt x="17600" y="20198"/>
                </a:lnTo>
                <a:close/>
                <a:moveTo>
                  <a:pt x="12767" y="26018"/>
                </a:moveTo>
                <a:lnTo>
                  <a:pt x="11680" y="27226"/>
                </a:lnTo>
                <a:lnTo>
                  <a:pt x="10552" y="28435"/>
                </a:lnTo>
                <a:lnTo>
                  <a:pt x="10311" y="28394"/>
                </a:lnTo>
                <a:lnTo>
                  <a:pt x="9767" y="28394"/>
                </a:lnTo>
                <a:lnTo>
                  <a:pt x="9485" y="28435"/>
                </a:lnTo>
                <a:lnTo>
                  <a:pt x="8941" y="28535"/>
                </a:lnTo>
                <a:lnTo>
                  <a:pt x="8438" y="28616"/>
                </a:lnTo>
                <a:lnTo>
                  <a:pt x="7934" y="28716"/>
                </a:lnTo>
                <a:lnTo>
                  <a:pt x="7431" y="28797"/>
                </a:lnTo>
                <a:lnTo>
                  <a:pt x="6927" y="28918"/>
                </a:lnTo>
                <a:lnTo>
                  <a:pt x="6424" y="29039"/>
                </a:lnTo>
                <a:lnTo>
                  <a:pt x="5780" y="29240"/>
                </a:lnTo>
                <a:lnTo>
                  <a:pt x="5135" y="29441"/>
                </a:lnTo>
                <a:lnTo>
                  <a:pt x="5135" y="29441"/>
                </a:lnTo>
                <a:lnTo>
                  <a:pt x="6323" y="28132"/>
                </a:lnTo>
                <a:lnTo>
                  <a:pt x="7975" y="26280"/>
                </a:lnTo>
                <a:lnTo>
                  <a:pt x="8196" y="26381"/>
                </a:lnTo>
                <a:lnTo>
                  <a:pt x="8418" y="26441"/>
                </a:lnTo>
                <a:lnTo>
                  <a:pt x="8659" y="26481"/>
                </a:lnTo>
                <a:lnTo>
                  <a:pt x="8921" y="26501"/>
                </a:lnTo>
                <a:lnTo>
                  <a:pt x="9424" y="26501"/>
                </a:lnTo>
                <a:lnTo>
                  <a:pt x="9888" y="26481"/>
                </a:lnTo>
                <a:lnTo>
                  <a:pt x="10451" y="26441"/>
                </a:lnTo>
                <a:lnTo>
                  <a:pt x="11015" y="26360"/>
                </a:lnTo>
                <a:lnTo>
                  <a:pt x="11579" y="26280"/>
                </a:lnTo>
                <a:lnTo>
                  <a:pt x="12143" y="26159"/>
                </a:lnTo>
                <a:lnTo>
                  <a:pt x="12767" y="26018"/>
                </a:lnTo>
                <a:close/>
                <a:moveTo>
                  <a:pt x="8418" y="30650"/>
                </a:moveTo>
                <a:lnTo>
                  <a:pt x="7250" y="31797"/>
                </a:lnTo>
                <a:lnTo>
                  <a:pt x="6323" y="32684"/>
                </a:lnTo>
                <a:lnTo>
                  <a:pt x="5397" y="33570"/>
                </a:lnTo>
                <a:lnTo>
                  <a:pt x="4451" y="34435"/>
                </a:lnTo>
                <a:lnTo>
                  <a:pt x="3484" y="35301"/>
                </a:lnTo>
                <a:lnTo>
                  <a:pt x="3222" y="35342"/>
                </a:lnTo>
                <a:lnTo>
                  <a:pt x="2920" y="35342"/>
                </a:lnTo>
                <a:lnTo>
                  <a:pt x="2759" y="35301"/>
                </a:lnTo>
                <a:lnTo>
                  <a:pt x="2598" y="35261"/>
                </a:lnTo>
                <a:lnTo>
                  <a:pt x="2457" y="35221"/>
                </a:lnTo>
                <a:lnTo>
                  <a:pt x="2316" y="35140"/>
                </a:lnTo>
                <a:lnTo>
                  <a:pt x="2175" y="35060"/>
                </a:lnTo>
                <a:lnTo>
                  <a:pt x="2054" y="34959"/>
                </a:lnTo>
                <a:lnTo>
                  <a:pt x="1933" y="34858"/>
                </a:lnTo>
                <a:lnTo>
                  <a:pt x="1813" y="34738"/>
                </a:lnTo>
                <a:lnTo>
                  <a:pt x="1712" y="34617"/>
                </a:lnTo>
                <a:lnTo>
                  <a:pt x="1631" y="34496"/>
                </a:lnTo>
                <a:lnTo>
                  <a:pt x="1510" y="34234"/>
                </a:lnTo>
                <a:lnTo>
                  <a:pt x="1410" y="33952"/>
                </a:lnTo>
                <a:lnTo>
                  <a:pt x="1349" y="33650"/>
                </a:lnTo>
                <a:lnTo>
                  <a:pt x="1289" y="33449"/>
                </a:lnTo>
                <a:lnTo>
                  <a:pt x="1712" y="33046"/>
                </a:lnTo>
                <a:lnTo>
                  <a:pt x="2155" y="32623"/>
                </a:lnTo>
                <a:lnTo>
                  <a:pt x="2981" y="31757"/>
                </a:lnTo>
                <a:lnTo>
                  <a:pt x="3001" y="31757"/>
                </a:lnTo>
                <a:lnTo>
                  <a:pt x="3121" y="31797"/>
                </a:lnTo>
                <a:lnTo>
                  <a:pt x="3242" y="31818"/>
                </a:lnTo>
                <a:lnTo>
                  <a:pt x="3484" y="31838"/>
                </a:lnTo>
                <a:lnTo>
                  <a:pt x="3726" y="31818"/>
                </a:lnTo>
                <a:lnTo>
                  <a:pt x="3987" y="31757"/>
                </a:lnTo>
                <a:lnTo>
                  <a:pt x="4229" y="31697"/>
                </a:lnTo>
                <a:lnTo>
                  <a:pt x="4471" y="31616"/>
                </a:lnTo>
                <a:lnTo>
                  <a:pt x="4934" y="31455"/>
                </a:lnTo>
                <a:lnTo>
                  <a:pt x="5941" y="31173"/>
                </a:lnTo>
                <a:lnTo>
                  <a:pt x="6948" y="30932"/>
                </a:lnTo>
                <a:lnTo>
                  <a:pt x="7673" y="30791"/>
                </a:lnTo>
                <a:lnTo>
                  <a:pt x="8418" y="30650"/>
                </a:lnTo>
                <a:close/>
                <a:moveTo>
                  <a:pt x="16855" y="0"/>
                </a:moveTo>
                <a:lnTo>
                  <a:pt x="16432" y="21"/>
                </a:lnTo>
                <a:lnTo>
                  <a:pt x="16009" y="61"/>
                </a:lnTo>
                <a:lnTo>
                  <a:pt x="15566" y="101"/>
                </a:lnTo>
                <a:lnTo>
                  <a:pt x="15144" y="162"/>
                </a:lnTo>
                <a:lnTo>
                  <a:pt x="14721" y="242"/>
                </a:lnTo>
                <a:lnTo>
                  <a:pt x="14298" y="343"/>
                </a:lnTo>
                <a:lnTo>
                  <a:pt x="13895" y="444"/>
                </a:lnTo>
                <a:lnTo>
                  <a:pt x="13472" y="564"/>
                </a:lnTo>
                <a:lnTo>
                  <a:pt x="13069" y="685"/>
                </a:lnTo>
                <a:lnTo>
                  <a:pt x="12646" y="826"/>
                </a:lnTo>
                <a:lnTo>
                  <a:pt x="12264" y="987"/>
                </a:lnTo>
                <a:lnTo>
                  <a:pt x="11861" y="1148"/>
                </a:lnTo>
                <a:lnTo>
                  <a:pt x="11478" y="1330"/>
                </a:lnTo>
                <a:lnTo>
                  <a:pt x="10995" y="1571"/>
                </a:lnTo>
                <a:lnTo>
                  <a:pt x="10532" y="1833"/>
                </a:lnTo>
                <a:lnTo>
                  <a:pt x="10069" y="2115"/>
                </a:lnTo>
                <a:lnTo>
                  <a:pt x="9626" y="2397"/>
                </a:lnTo>
                <a:lnTo>
                  <a:pt x="9183" y="2699"/>
                </a:lnTo>
                <a:lnTo>
                  <a:pt x="8760" y="3021"/>
                </a:lnTo>
                <a:lnTo>
                  <a:pt x="8337" y="3363"/>
                </a:lnTo>
                <a:lnTo>
                  <a:pt x="7914" y="3706"/>
                </a:lnTo>
                <a:lnTo>
                  <a:pt x="7511" y="4048"/>
                </a:lnTo>
                <a:lnTo>
                  <a:pt x="7109" y="4411"/>
                </a:lnTo>
                <a:lnTo>
                  <a:pt x="6726" y="4773"/>
                </a:lnTo>
                <a:lnTo>
                  <a:pt x="6364" y="5156"/>
                </a:lnTo>
                <a:lnTo>
                  <a:pt x="6001" y="5538"/>
                </a:lnTo>
                <a:lnTo>
                  <a:pt x="5659" y="5961"/>
                </a:lnTo>
                <a:lnTo>
                  <a:pt x="5316" y="6364"/>
                </a:lnTo>
                <a:lnTo>
                  <a:pt x="5014" y="6807"/>
                </a:lnTo>
                <a:lnTo>
                  <a:pt x="4934" y="6968"/>
                </a:lnTo>
                <a:lnTo>
                  <a:pt x="4894" y="7109"/>
                </a:lnTo>
                <a:lnTo>
                  <a:pt x="4914" y="7250"/>
                </a:lnTo>
                <a:lnTo>
                  <a:pt x="4934" y="7371"/>
                </a:lnTo>
                <a:lnTo>
                  <a:pt x="4873" y="7693"/>
                </a:lnTo>
                <a:lnTo>
                  <a:pt x="4833" y="7975"/>
                </a:lnTo>
                <a:lnTo>
                  <a:pt x="4833" y="8277"/>
                </a:lnTo>
                <a:lnTo>
                  <a:pt x="4853" y="8559"/>
                </a:lnTo>
                <a:lnTo>
                  <a:pt x="4894" y="8841"/>
                </a:lnTo>
                <a:lnTo>
                  <a:pt x="4974" y="9123"/>
                </a:lnTo>
                <a:lnTo>
                  <a:pt x="5075" y="9385"/>
                </a:lnTo>
                <a:lnTo>
                  <a:pt x="5216" y="9646"/>
                </a:lnTo>
                <a:lnTo>
                  <a:pt x="5357" y="9888"/>
                </a:lnTo>
                <a:lnTo>
                  <a:pt x="5538" y="10130"/>
                </a:lnTo>
                <a:lnTo>
                  <a:pt x="5719" y="10311"/>
                </a:lnTo>
                <a:lnTo>
                  <a:pt x="5921" y="10492"/>
                </a:lnTo>
                <a:lnTo>
                  <a:pt x="6142" y="10653"/>
                </a:lnTo>
                <a:lnTo>
                  <a:pt x="6384" y="10794"/>
                </a:lnTo>
                <a:lnTo>
                  <a:pt x="6625" y="10915"/>
                </a:lnTo>
                <a:lnTo>
                  <a:pt x="6887" y="10996"/>
                </a:lnTo>
                <a:lnTo>
                  <a:pt x="7149" y="11076"/>
                </a:lnTo>
                <a:lnTo>
                  <a:pt x="7411" y="11116"/>
                </a:lnTo>
                <a:lnTo>
                  <a:pt x="7693" y="11136"/>
                </a:lnTo>
                <a:lnTo>
                  <a:pt x="7995" y="11157"/>
                </a:lnTo>
                <a:lnTo>
                  <a:pt x="8337" y="11136"/>
                </a:lnTo>
                <a:lnTo>
                  <a:pt x="8679" y="11076"/>
                </a:lnTo>
                <a:lnTo>
                  <a:pt x="8820" y="11036"/>
                </a:lnTo>
                <a:lnTo>
                  <a:pt x="8981" y="10975"/>
                </a:lnTo>
                <a:lnTo>
                  <a:pt x="9122" y="10895"/>
                </a:lnTo>
                <a:lnTo>
                  <a:pt x="9243" y="10814"/>
                </a:lnTo>
                <a:lnTo>
                  <a:pt x="9344" y="10714"/>
                </a:lnTo>
                <a:lnTo>
                  <a:pt x="9424" y="10593"/>
                </a:lnTo>
                <a:lnTo>
                  <a:pt x="9485" y="10472"/>
                </a:lnTo>
                <a:lnTo>
                  <a:pt x="9525" y="10311"/>
                </a:lnTo>
                <a:lnTo>
                  <a:pt x="9545" y="10190"/>
                </a:lnTo>
                <a:lnTo>
                  <a:pt x="9988" y="9868"/>
                </a:lnTo>
                <a:lnTo>
                  <a:pt x="10431" y="9525"/>
                </a:lnTo>
                <a:lnTo>
                  <a:pt x="11277" y="8841"/>
                </a:lnTo>
                <a:lnTo>
                  <a:pt x="11962" y="8297"/>
                </a:lnTo>
                <a:lnTo>
                  <a:pt x="12646" y="7794"/>
                </a:lnTo>
                <a:lnTo>
                  <a:pt x="12989" y="7532"/>
                </a:lnTo>
                <a:lnTo>
                  <a:pt x="13351" y="7310"/>
                </a:lnTo>
                <a:lnTo>
                  <a:pt x="13714" y="7089"/>
                </a:lnTo>
                <a:lnTo>
                  <a:pt x="14096" y="6867"/>
                </a:lnTo>
                <a:lnTo>
                  <a:pt x="14197" y="6827"/>
                </a:lnTo>
                <a:lnTo>
                  <a:pt x="14419" y="6827"/>
                </a:lnTo>
                <a:lnTo>
                  <a:pt x="14519" y="6807"/>
                </a:lnTo>
                <a:lnTo>
                  <a:pt x="14620" y="6767"/>
                </a:lnTo>
                <a:lnTo>
                  <a:pt x="14721" y="6726"/>
                </a:lnTo>
                <a:lnTo>
                  <a:pt x="14821" y="6666"/>
                </a:lnTo>
                <a:lnTo>
                  <a:pt x="14902" y="6606"/>
                </a:lnTo>
                <a:lnTo>
                  <a:pt x="14962" y="6525"/>
                </a:lnTo>
                <a:lnTo>
                  <a:pt x="15244" y="6444"/>
                </a:lnTo>
                <a:lnTo>
                  <a:pt x="15526" y="6384"/>
                </a:lnTo>
                <a:lnTo>
                  <a:pt x="15828" y="6344"/>
                </a:lnTo>
                <a:lnTo>
                  <a:pt x="16110" y="6324"/>
                </a:lnTo>
                <a:lnTo>
                  <a:pt x="16392" y="6303"/>
                </a:lnTo>
                <a:lnTo>
                  <a:pt x="16674" y="6324"/>
                </a:lnTo>
                <a:lnTo>
                  <a:pt x="16956" y="6364"/>
                </a:lnTo>
                <a:lnTo>
                  <a:pt x="17238" y="6424"/>
                </a:lnTo>
                <a:lnTo>
                  <a:pt x="17500" y="6505"/>
                </a:lnTo>
                <a:lnTo>
                  <a:pt x="17761" y="6606"/>
                </a:lnTo>
                <a:lnTo>
                  <a:pt x="18003" y="6726"/>
                </a:lnTo>
                <a:lnTo>
                  <a:pt x="18245" y="6887"/>
                </a:lnTo>
                <a:lnTo>
                  <a:pt x="18446" y="7069"/>
                </a:lnTo>
                <a:lnTo>
                  <a:pt x="18647" y="7290"/>
                </a:lnTo>
                <a:lnTo>
                  <a:pt x="18829" y="7532"/>
                </a:lnTo>
                <a:lnTo>
                  <a:pt x="18990" y="7794"/>
                </a:lnTo>
                <a:lnTo>
                  <a:pt x="19070" y="7975"/>
                </a:lnTo>
                <a:lnTo>
                  <a:pt x="19131" y="8156"/>
                </a:lnTo>
                <a:lnTo>
                  <a:pt x="19151" y="8337"/>
                </a:lnTo>
                <a:lnTo>
                  <a:pt x="19171" y="8519"/>
                </a:lnTo>
                <a:lnTo>
                  <a:pt x="19171" y="8700"/>
                </a:lnTo>
                <a:lnTo>
                  <a:pt x="19151" y="8881"/>
                </a:lnTo>
                <a:lnTo>
                  <a:pt x="19111" y="9062"/>
                </a:lnTo>
                <a:lnTo>
                  <a:pt x="19050" y="9244"/>
                </a:lnTo>
                <a:lnTo>
                  <a:pt x="18929" y="9606"/>
                </a:lnTo>
                <a:lnTo>
                  <a:pt x="18768" y="9948"/>
                </a:lnTo>
                <a:lnTo>
                  <a:pt x="18587" y="10291"/>
                </a:lnTo>
                <a:lnTo>
                  <a:pt x="18406" y="10593"/>
                </a:lnTo>
                <a:lnTo>
                  <a:pt x="17902" y="11358"/>
                </a:lnTo>
                <a:lnTo>
                  <a:pt x="17379" y="12103"/>
                </a:lnTo>
                <a:lnTo>
                  <a:pt x="16291" y="13593"/>
                </a:lnTo>
                <a:lnTo>
                  <a:pt x="15184" y="15083"/>
                </a:lnTo>
                <a:lnTo>
                  <a:pt x="14056" y="16574"/>
                </a:lnTo>
                <a:lnTo>
                  <a:pt x="12928" y="18044"/>
                </a:lnTo>
                <a:lnTo>
                  <a:pt x="11781" y="19494"/>
                </a:lnTo>
                <a:lnTo>
                  <a:pt x="10411" y="21165"/>
                </a:lnTo>
                <a:lnTo>
                  <a:pt x="9022" y="22836"/>
                </a:lnTo>
                <a:lnTo>
                  <a:pt x="7632" y="24467"/>
                </a:lnTo>
                <a:lnTo>
                  <a:pt x="6202" y="26099"/>
                </a:lnTo>
                <a:lnTo>
                  <a:pt x="4753" y="27710"/>
                </a:lnTo>
                <a:lnTo>
                  <a:pt x="3283" y="29300"/>
                </a:lnTo>
                <a:lnTo>
                  <a:pt x="2497" y="30106"/>
                </a:lnTo>
                <a:lnTo>
                  <a:pt x="1712" y="30911"/>
                </a:lnTo>
                <a:lnTo>
                  <a:pt x="947" y="31717"/>
                </a:lnTo>
                <a:lnTo>
                  <a:pt x="564" y="32120"/>
                </a:lnTo>
                <a:lnTo>
                  <a:pt x="202" y="32543"/>
                </a:lnTo>
                <a:lnTo>
                  <a:pt x="101" y="32684"/>
                </a:lnTo>
                <a:lnTo>
                  <a:pt x="40" y="32824"/>
                </a:lnTo>
                <a:lnTo>
                  <a:pt x="0" y="32945"/>
                </a:lnTo>
                <a:lnTo>
                  <a:pt x="0" y="33086"/>
                </a:lnTo>
                <a:lnTo>
                  <a:pt x="40" y="33227"/>
                </a:lnTo>
                <a:lnTo>
                  <a:pt x="81" y="33348"/>
                </a:lnTo>
                <a:lnTo>
                  <a:pt x="161" y="33449"/>
                </a:lnTo>
                <a:lnTo>
                  <a:pt x="242" y="33549"/>
                </a:lnTo>
                <a:lnTo>
                  <a:pt x="202" y="33690"/>
                </a:lnTo>
                <a:lnTo>
                  <a:pt x="202" y="33851"/>
                </a:lnTo>
                <a:lnTo>
                  <a:pt x="202" y="34013"/>
                </a:lnTo>
                <a:lnTo>
                  <a:pt x="202" y="34174"/>
                </a:lnTo>
                <a:lnTo>
                  <a:pt x="242" y="34415"/>
                </a:lnTo>
                <a:lnTo>
                  <a:pt x="302" y="34637"/>
                </a:lnTo>
                <a:lnTo>
                  <a:pt x="383" y="34878"/>
                </a:lnTo>
                <a:lnTo>
                  <a:pt x="463" y="35080"/>
                </a:lnTo>
                <a:lnTo>
                  <a:pt x="584" y="35301"/>
                </a:lnTo>
                <a:lnTo>
                  <a:pt x="705" y="35503"/>
                </a:lnTo>
                <a:lnTo>
                  <a:pt x="846" y="35684"/>
                </a:lnTo>
                <a:lnTo>
                  <a:pt x="1007" y="35885"/>
                </a:lnTo>
                <a:lnTo>
                  <a:pt x="1168" y="36046"/>
                </a:lnTo>
                <a:lnTo>
                  <a:pt x="1349" y="36187"/>
                </a:lnTo>
                <a:lnTo>
                  <a:pt x="1551" y="36328"/>
                </a:lnTo>
                <a:lnTo>
                  <a:pt x="1752" y="36449"/>
                </a:lnTo>
                <a:lnTo>
                  <a:pt x="1974" y="36550"/>
                </a:lnTo>
                <a:lnTo>
                  <a:pt x="2195" y="36630"/>
                </a:lnTo>
                <a:lnTo>
                  <a:pt x="2437" y="36691"/>
                </a:lnTo>
                <a:lnTo>
                  <a:pt x="2658" y="36731"/>
                </a:lnTo>
                <a:lnTo>
                  <a:pt x="2981" y="36771"/>
                </a:lnTo>
                <a:lnTo>
                  <a:pt x="3303" y="36792"/>
                </a:lnTo>
                <a:lnTo>
                  <a:pt x="3343" y="36852"/>
                </a:lnTo>
                <a:lnTo>
                  <a:pt x="3504" y="36993"/>
                </a:lnTo>
                <a:lnTo>
                  <a:pt x="3685" y="37073"/>
                </a:lnTo>
                <a:lnTo>
                  <a:pt x="3867" y="37134"/>
                </a:lnTo>
                <a:lnTo>
                  <a:pt x="4068" y="37134"/>
                </a:lnTo>
                <a:lnTo>
                  <a:pt x="4249" y="37114"/>
                </a:lnTo>
                <a:lnTo>
                  <a:pt x="4451" y="37053"/>
                </a:lnTo>
                <a:lnTo>
                  <a:pt x="4612" y="36973"/>
                </a:lnTo>
                <a:lnTo>
                  <a:pt x="4793" y="36852"/>
                </a:lnTo>
                <a:lnTo>
                  <a:pt x="6122" y="35644"/>
                </a:lnTo>
                <a:lnTo>
                  <a:pt x="7451" y="34415"/>
                </a:lnTo>
                <a:lnTo>
                  <a:pt x="8740" y="33167"/>
                </a:lnTo>
                <a:lnTo>
                  <a:pt x="10029" y="31898"/>
                </a:lnTo>
                <a:lnTo>
                  <a:pt x="11277" y="30609"/>
                </a:lnTo>
                <a:lnTo>
                  <a:pt x="12526" y="29300"/>
                </a:lnTo>
                <a:lnTo>
                  <a:pt x="13734" y="27971"/>
                </a:lnTo>
                <a:lnTo>
                  <a:pt x="14922" y="26622"/>
                </a:lnTo>
                <a:lnTo>
                  <a:pt x="16090" y="25253"/>
                </a:lnTo>
                <a:lnTo>
                  <a:pt x="17258" y="23863"/>
                </a:lnTo>
                <a:lnTo>
                  <a:pt x="18386" y="22454"/>
                </a:lnTo>
                <a:lnTo>
                  <a:pt x="19493" y="21024"/>
                </a:lnTo>
                <a:lnTo>
                  <a:pt x="20560" y="19594"/>
                </a:lnTo>
                <a:lnTo>
                  <a:pt x="21628" y="18124"/>
                </a:lnTo>
                <a:lnTo>
                  <a:pt x="22655" y="16654"/>
                </a:lnTo>
                <a:lnTo>
                  <a:pt x="23662" y="15164"/>
                </a:lnTo>
                <a:lnTo>
                  <a:pt x="24165" y="14419"/>
                </a:lnTo>
                <a:lnTo>
                  <a:pt x="24628" y="13634"/>
                </a:lnTo>
                <a:lnTo>
                  <a:pt x="25051" y="12848"/>
                </a:lnTo>
                <a:lnTo>
                  <a:pt x="25252" y="12466"/>
                </a:lnTo>
                <a:lnTo>
                  <a:pt x="25454" y="12043"/>
                </a:lnTo>
                <a:lnTo>
                  <a:pt x="25615" y="11640"/>
                </a:lnTo>
                <a:lnTo>
                  <a:pt x="25776" y="11217"/>
                </a:lnTo>
                <a:lnTo>
                  <a:pt x="25917" y="10814"/>
                </a:lnTo>
                <a:lnTo>
                  <a:pt x="26058" y="10371"/>
                </a:lnTo>
                <a:lnTo>
                  <a:pt x="26159" y="9948"/>
                </a:lnTo>
                <a:lnTo>
                  <a:pt x="26259" y="9505"/>
                </a:lnTo>
                <a:lnTo>
                  <a:pt x="26320" y="9062"/>
                </a:lnTo>
                <a:lnTo>
                  <a:pt x="26360" y="8619"/>
                </a:lnTo>
                <a:lnTo>
                  <a:pt x="26380" y="8217"/>
                </a:lnTo>
                <a:lnTo>
                  <a:pt x="26360" y="7814"/>
                </a:lnTo>
                <a:lnTo>
                  <a:pt x="26340" y="7431"/>
                </a:lnTo>
                <a:lnTo>
                  <a:pt x="26279" y="7028"/>
                </a:lnTo>
                <a:lnTo>
                  <a:pt x="26199" y="6646"/>
                </a:lnTo>
                <a:lnTo>
                  <a:pt x="26098" y="6263"/>
                </a:lnTo>
                <a:lnTo>
                  <a:pt x="25998" y="5901"/>
                </a:lnTo>
                <a:lnTo>
                  <a:pt x="25857" y="5518"/>
                </a:lnTo>
                <a:lnTo>
                  <a:pt x="25696" y="5156"/>
                </a:lnTo>
                <a:lnTo>
                  <a:pt x="25514" y="4813"/>
                </a:lnTo>
                <a:lnTo>
                  <a:pt x="25333" y="4451"/>
                </a:lnTo>
                <a:lnTo>
                  <a:pt x="25132" y="4129"/>
                </a:lnTo>
                <a:lnTo>
                  <a:pt x="24910" y="3786"/>
                </a:lnTo>
                <a:lnTo>
                  <a:pt x="24668" y="3464"/>
                </a:lnTo>
                <a:lnTo>
                  <a:pt x="24427" y="3162"/>
                </a:lnTo>
                <a:lnTo>
                  <a:pt x="24165" y="2860"/>
                </a:lnTo>
                <a:lnTo>
                  <a:pt x="23863" y="2538"/>
                </a:lnTo>
                <a:lnTo>
                  <a:pt x="23541" y="2236"/>
                </a:lnTo>
                <a:lnTo>
                  <a:pt x="23198" y="1954"/>
                </a:lnTo>
                <a:lnTo>
                  <a:pt x="22856" y="1692"/>
                </a:lnTo>
                <a:lnTo>
                  <a:pt x="22514" y="1450"/>
                </a:lnTo>
                <a:lnTo>
                  <a:pt x="22151" y="1229"/>
                </a:lnTo>
                <a:lnTo>
                  <a:pt x="21769" y="1027"/>
                </a:lnTo>
                <a:lnTo>
                  <a:pt x="21386" y="846"/>
                </a:lnTo>
                <a:lnTo>
                  <a:pt x="21003" y="685"/>
                </a:lnTo>
                <a:lnTo>
                  <a:pt x="20601" y="544"/>
                </a:lnTo>
                <a:lnTo>
                  <a:pt x="20218" y="403"/>
                </a:lnTo>
                <a:lnTo>
                  <a:pt x="19795" y="303"/>
                </a:lnTo>
                <a:lnTo>
                  <a:pt x="19393" y="202"/>
                </a:lnTo>
                <a:lnTo>
                  <a:pt x="18970" y="121"/>
                </a:lnTo>
                <a:lnTo>
                  <a:pt x="18567" y="81"/>
                </a:lnTo>
                <a:lnTo>
                  <a:pt x="18144" y="21"/>
                </a:lnTo>
                <a:lnTo>
                  <a:pt x="1772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18" name="Google Shape;306;p35"/>
          <p:cNvSpPr/>
          <p:nvPr/>
        </p:nvSpPr>
        <p:spPr>
          <a:xfrm>
            <a:off x="3884735" y="2131395"/>
            <a:ext cx="438985" cy="659051"/>
          </a:xfrm>
          <a:custGeom>
            <a:avLst/>
            <a:gdLst/>
            <a:ahLst/>
            <a:cxnLst/>
            <a:rect l="l" t="t" r="r" b="b"/>
            <a:pathLst>
              <a:path w="26421" h="39672" extrusionOk="0">
                <a:moveTo>
                  <a:pt x="8256" y="1571"/>
                </a:moveTo>
                <a:lnTo>
                  <a:pt x="8377" y="1954"/>
                </a:lnTo>
                <a:lnTo>
                  <a:pt x="8458" y="2337"/>
                </a:lnTo>
                <a:lnTo>
                  <a:pt x="8518" y="2719"/>
                </a:lnTo>
                <a:lnTo>
                  <a:pt x="8559" y="3122"/>
                </a:lnTo>
                <a:lnTo>
                  <a:pt x="8559" y="3505"/>
                </a:lnTo>
                <a:lnTo>
                  <a:pt x="8518" y="3887"/>
                </a:lnTo>
                <a:lnTo>
                  <a:pt x="8458" y="4290"/>
                </a:lnTo>
                <a:lnTo>
                  <a:pt x="8377" y="4673"/>
                </a:lnTo>
                <a:lnTo>
                  <a:pt x="8236" y="4693"/>
                </a:lnTo>
                <a:lnTo>
                  <a:pt x="8156" y="4673"/>
                </a:lnTo>
                <a:lnTo>
                  <a:pt x="8055" y="4652"/>
                </a:lnTo>
                <a:lnTo>
                  <a:pt x="7934" y="4290"/>
                </a:lnTo>
                <a:lnTo>
                  <a:pt x="7793" y="3927"/>
                </a:lnTo>
                <a:lnTo>
                  <a:pt x="7693" y="3605"/>
                </a:lnTo>
                <a:lnTo>
                  <a:pt x="7612" y="3263"/>
                </a:lnTo>
                <a:lnTo>
                  <a:pt x="7572" y="2941"/>
                </a:lnTo>
                <a:lnTo>
                  <a:pt x="7572" y="2578"/>
                </a:lnTo>
                <a:lnTo>
                  <a:pt x="7592" y="2437"/>
                </a:lnTo>
                <a:lnTo>
                  <a:pt x="7632" y="2296"/>
                </a:lnTo>
                <a:lnTo>
                  <a:pt x="7693" y="2155"/>
                </a:lnTo>
                <a:lnTo>
                  <a:pt x="7773" y="1994"/>
                </a:lnTo>
                <a:lnTo>
                  <a:pt x="7874" y="1853"/>
                </a:lnTo>
                <a:lnTo>
                  <a:pt x="7995" y="1753"/>
                </a:lnTo>
                <a:lnTo>
                  <a:pt x="8115" y="1652"/>
                </a:lnTo>
                <a:lnTo>
                  <a:pt x="8256" y="1571"/>
                </a:lnTo>
                <a:close/>
                <a:moveTo>
                  <a:pt x="8297" y="5740"/>
                </a:moveTo>
                <a:lnTo>
                  <a:pt x="8397" y="5881"/>
                </a:lnTo>
                <a:lnTo>
                  <a:pt x="8498" y="5982"/>
                </a:lnTo>
                <a:lnTo>
                  <a:pt x="8639" y="6062"/>
                </a:lnTo>
                <a:lnTo>
                  <a:pt x="8780" y="6122"/>
                </a:lnTo>
                <a:lnTo>
                  <a:pt x="8921" y="6143"/>
                </a:lnTo>
                <a:lnTo>
                  <a:pt x="9062" y="6143"/>
                </a:lnTo>
                <a:lnTo>
                  <a:pt x="9203" y="6102"/>
                </a:lnTo>
                <a:lnTo>
                  <a:pt x="9324" y="6062"/>
                </a:lnTo>
                <a:lnTo>
                  <a:pt x="9747" y="6263"/>
                </a:lnTo>
                <a:lnTo>
                  <a:pt x="10170" y="6445"/>
                </a:lnTo>
                <a:lnTo>
                  <a:pt x="10572" y="6646"/>
                </a:lnTo>
                <a:lnTo>
                  <a:pt x="10995" y="6868"/>
                </a:lnTo>
                <a:lnTo>
                  <a:pt x="11418" y="7129"/>
                </a:lnTo>
                <a:lnTo>
                  <a:pt x="11821" y="7411"/>
                </a:lnTo>
                <a:lnTo>
                  <a:pt x="12203" y="7713"/>
                </a:lnTo>
                <a:lnTo>
                  <a:pt x="12586" y="8036"/>
                </a:lnTo>
                <a:lnTo>
                  <a:pt x="13371" y="8660"/>
                </a:lnTo>
                <a:lnTo>
                  <a:pt x="13754" y="8962"/>
                </a:lnTo>
                <a:lnTo>
                  <a:pt x="14177" y="9224"/>
                </a:lnTo>
                <a:lnTo>
                  <a:pt x="14620" y="9506"/>
                </a:lnTo>
                <a:lnTo>
                  <a:pt x="15063" y="9747"/>
                </a:lnTo>
                <a:lnTo>
                  <a:pt x="15526" y="9989"/>
                </a:lnTo>
                <a:lnTo>
                  <a:pt x="16009" y="10210"/>
                </a:lnTo>
                <a:lnTo>
                  <a:pt x="16956" y="10613"/>
                </a:lnTo>
                <a:lnTo>
                  <a:pt x="17902" y="11016"/>
                </a:lnTo>
                <a:lnTo>
                  <a:pt x="21467" y="12486"/>
                </a:lnTo>
                <a:lnTo>
                  <a:pt x="21527" y="12607"/>
                </a:lnTo>
                <a:lnTo>
                  <a:pt x="21587" y="12707"/>
                </a:lnTo>
                <a:lnTo>
                  <a:pt x="21668" y="12828"/>
                </a:lnTo>
                <a:lnTo>
                  <a:pt x="21749" y="12929"/>
                </a:lnTo>
                <a:lnTo>
                  <a:pt x="21446" y="13714"/>
                </a:lnTo>
                <a:lnTo>
                  <a:pt x="21104" y="14479"/>
                </a:lnTo>
                <a:lnTo>
                  <a:pt x="20742" y="15245"/>
                </a:lnTo>
                <a:lnTo>
                  <a:pt x="20339" y="15990"/>
                </a:lnTo>
                <a:lnTo>
                  <a:pt x="19876" y="15929"/>
                </a:lnTo>
                <a:lnTo>
                  <a:pt x="19433" y="15849"/>
                </a:lnTo>
                <a:lnTo>
                  <a:pt x="18990" y="15748"/>
                </a:lnTo>
                <a:lnTo>
                  <a:pt x="18547" y="15627"/>
                </a:lnTo>
                <a:lnTo>
                  <a:pt x="18124" y="15486"/>
                </a:lnTo>
                <a:lnTo>
                  <a:pt x="17681" y="15345"/>
                </a:lnTo>
                <a:lnTo>
                  <a:pt x="16835" y="15043"/>
                </a:lnTo>
                <a:lnTo>
                  <a:pt x="15868" y="14661"/>
                </a:lnTo>
                <a:lnTo>
                  <a:pt x="14922" y="14258"/>
                </a:lnTo>
                <a:lnTo>
                  <a:pt x="13975" y="13855"/>
                </a:lnTo>
                <a:lnTo>
                  <a:pt x="13049" y="13412"/>
                </a:lnTo>
                <a:lnTo>
                  <a:pt x="12103" y="12949"/>
                </a:lnTo>
                <a:lnTo>
                  <a:pt x="11176" y="12486"/>
                </a:lnTo>
                <a:lnTo>
                  <a:pt x="10250" y="12003"/>
                </a:lnTo>
                <a:lnTo>
                  <a:pt x="9344" y="11499"/>
                </a:lnTo>
                <a:lnTo>
                  <a:pt x="8981" y="11278"/>
                </a:lnTo>
                <a:lnTo>
                  <a:pt x="8337" y="10895"/>
                </a:lnTo>
                <a:lnTo>
                  <a:pt x="7954" y="10694"/>
                </a:lnTo>
                <a:lnTo>
                  <a:pt x="7572" y="10492"/>
                </a:lnTo>
                <a:lnTo>
                  <a:pt x="7209" y="10311"/>
                </a:lnTo>
                <a:lnTo>
                  <a:pt x="6867" y="10190"/>
                </a:lnTo>
                <a:lnTo>
                  <a:pt x="6887" y="10170"/>
                </a:lnTo>
                <a:lnTo>
                  <a:pt x="6968" y="10029"/>
                </a:lnTo>
                <a:lnTo>
                  <a:pt x="7028" y="9868"/>
                </a:lnTo>
                <a:lnTo>
                  <a:pt x="7088" y="9707"/>
                </a:lnTo>
                <a:lnTo>
                  <a:pt x="7129" y="9546"/>
                </a:lnTo>
                <a:lnTo>
                  <a:pt x="7189" y="9203"/>
                </a:lnTo>
                <a:lnTo>
                  <a:pt x="7270" y="8881"/>
                </a:lnTo>
                <a:lnTo>
                  <a:pt x="7451" y="8176"/>
                </a:lnTo>
                <a:lnTo>
                  <a:pt x="7672" y="7472"/>
                </a:lnTo>
                <a:lnTo>
                  <a:pt x="7894" y="6847"/>
                </a:lnTo>
                <a:lnTo>
                  <a:pt x="8136" y="6223"/>
                </a:lnTo>
                <a:lnTo>
                  <a:pt x="8297" y="5740"/>
                </a:lnTo>
                <a:close/>
                <a:moveTo>
                  <a:pt x="1833" y="26844"/>
                </a:moveTo>
                <a:lnTo>
                  <a:pt x="2034" y="27086"/>
                </a:lnTo>
                <a:lnTo>
                  <a:pt x="2235" y="27327"/>
                </a:lnTo>
                <a:lnTo>
                  <a:pt x="2457" y="27549"/>
                </a:lnTo>
                <a:lnTo>
                  <a:pt x="2638" y="27790"/>
                </a:lnTo>
                <a:lnTo>
                  <a:pt x="2980" y="28274"/>
                </a:lnTo>
                <a:lnTo>
                  <a:pt x="3283" y="28777"/>
                </a:lnTo>
                <a:lnTo>
                  <a:pt x="3564" y="29301"/>
                </a:lnTo>
                <a:lnTo>
                  <a:pt x="3806" y="29824"/>
                </a:lnTo>
                <a:lnTo>
                  <a:pt x="4028" y="30388"/>
                </a:lnTo>
                <a:lnTo>
                  <a:pt x="4209" y="30972"/>
                </a:lnTo>
                <a:lnTo>
                  <a:pt x="4370" y="31556"/>
                </a:lnTo>
                <a:lnTo>
                  <a:pt x="4491" y="32140"/>
                </a:lnTo>
                <a:lnTo>
                  <a:pt x="4531" y="32422"/>
                </a:lnTo>
                <a:lnTo>
                  <a:pt x="4551" y="32704"/>
                </a:lnTo>
                <a:lnTo>
                  <a:pt x="4591" y="33268"/>
                </a:lnTo>
                <a:lnTo>
                  <a:pt x="4591" y="33832"/>
                </a:lnTo>
                <a:lnTo>
                  <a:pt x="4612" y="34395"/>
                </a:lnTo>
                <a:lnTo>
                  <a:pt x="4068" y="34013"/>
                </a:lnTo>
                <a:lnTo>
                  <a:pt x="3806" y="33832"/>
                </a:lnTo>
                <a:lnTo>
                  <a:pt x="3544" y="33610"/>
                </a:lnTo>
                <a:lnTo>
                  <a:pt x="3303" y="33389"/>
                </a:lnTo>
                <a:lnTo>
                  <a:pt x="3061" y="33167"/>
                </a:lnTo>
                <a:lnTo>
                  <a:pt x="2819" y="32925"/>
                </a:lnTo>
                <a:lnTo>
                  <a:pt x="2618" y="32664"/>
                </a:lnTo>
                <a:lnTo>
                  <a:pt x="2417" y="32422"/>
                </a:lnTo>
                <a:lnTo>
                  <a:pt x="2256" y="32160"/>
                </a:lnTo>
                <a:lnTo>
                  <a:pt x="2115" y="31878"/>
                </a:lnTo>
                <a:lnTo>
                  <a:pt x="1974" y="31596"/>
                </a:lnTo>
                <a:lnTo>
                  <a:pt x="1873" y="31314"/>
                </a:lnTo>
                <a:lnTo>
                  <a:pt x="1772" y="31012"/>
                </a:lnTo>
                <a:lnTo>
                  <a:pt x="1712" y="30710"/>
                </a:lnTo>
                <a:lnTo>
                  <a:pt x="1651" y="30408"/>
                </a:lnTo>
                <a:lnTo>
                  <a:pt x="1611" y="30106"/>
                </a:lnTo>
                <a:lnTo>
                  <a:pt x="1571" y="29804"/>
                </a:lnTo>
                <a:lnTo>
                  <a:pt x="1571" y="29482"/>
                </a:lnTo>
                <a:lnTo>
                  <a:pt x="1551" y="29180"/>
                </a:lnTo>
                <a:lnTo>
                  <a:pt x="1591" y="28556"/>
                </a:lnTo>
                <a:lnTo>
                  <a:pt x="1651" y="27931"/>
                </a:lnTo>
                <a:lnTo>
                  <a:pt x="1732" y="27388"/>
                </a:lnTo>
                <a:lnTo>
                  <a:pt x="1833" y="26844"/>
                </a:lnTo>
                <a:close/>
                <a:moveTo>
                  <a:pt x="21426" y="28535"/>
                </a:moveTo>
                <a:lnTo>
                  <a:pt x="21970" y="28717"/>
                </a:lnTo>
                <a:lnTo>
                  <a:pt x="22514" y="28918"/>
                </a:lnTo>
                <a:lnTo>
                  <a:pt x="22776" y="29039"/>
                </a:lnTo>
                <a:lnTo>
                  <a:pt x="23017" y="29160"/>
                </a:lnTo>
                <a:lnTo>
                  <a:pt x="23279" y="29301"/>
                </a:lnTo>
                <a:lnTo>
                  <a:pt x="23521" y="29462"/>
                </a:lnTo>
                <a:lnTo>
                  <a:pt x="23782" y="29663"/>
                </a:lnTo>
                <a:lnTo>
                  <a:pt x="24004" y="29885"/>
                </a:lnTo>
                <a:lnTo>
                  <a:pt x="24205" y="30146"/>
                </a:lnTo>
                <a:lnTo>
                  <a:pt x="24366" y="30408"/>
                </a:lnTo>
                <a:lnTo>
                  <a:pt x="24507" y="30690"/>
                </a:lnTo>
                <a:lnTo>
                  <a:pt x="24608" y="30992"/>
                </a:lnTo>
                <a:lnTo>
                  <a:pt x="24689" y="31314"/>
                </a:lnTo>
                <a:lnTo>
                  <a:pt x="24749" y="31637"/>
                </a:lnTo>
                <a:lnTo>
                  <a:pt x="24769" y="31959"/>
                </a:lnTo>
                <a:lnTo>
                  <a:pt x="24769" y="32281"/>
                </a:lnTo>
                <a:lnTo>
                  <a:pt x="24749" y="32623"/>
                </a:lnTo>
                <a:lnTo>
                  <a:pt x="24709" y="32946"/>
                </a:lnTo>
                <a:lnTo>
                  <a:pt x="24648" y="33268"/>
                </a:lnTo>
                <a:lnTo>
                  <a:pt x="24548" y="33570"/>
                </a:lnTo>
                <a:lnTo>
                  <a:pt x="24447" y="33872"/>
                </a:lnTo>
                <a:lnTo>
                  <a:pt x="24326" y="34154"/>
                </a:lnTo>
                <a:lnTo>
                  <a:pt x="24105" y="34557"/>
                </a:lnTo>
                <a:lnTo>
                  <a:pt x="23863" y="34959"/>
                </a:lnTo>
                <a:lnTo>
                  <a:pt x="23581" y="35322"/>
                </a:lnTo>
                <a:lnTo>
                  <a:pt x="23279" y="35664"/>
                </a:lnTo>
                <a:lnTo>
                  <a:pt x="22937" y="35986"/>
                </a:lnTo>
                <a:lnTo>
                  <a:pt x="22594" y="36268"/>
                </a:lnTo>
                <a:lnTo>
                  <a:pt x="22212" y="36550"/>
                </a:lnTo>
                <a:lnTo>
                  <a:pt x="21829" y="36792"/>
                </a:lnTo>
                <a:lnTo>
                  <a:pt x="21829" y="36631"/>
                </a:lnTo>
                <a:lnTo>
                  <a:pt x="21809" y="36490"/>
                </a:lnTo>
                <a:lnTo>
                  <a:pt x="21769" y="36329"/>
                </a:lnTo>
                <a:lnTo>
                  <a:pt x="21708" y="36188"/>
                </a:lnTo>
                <a:lnTo>
                  <a:pt x="21567" y="35906"/>
                </a:lnTo>
                <a:lnTo>
                  <a:pt x="21426" y="35624"/>
                </a:lnTo>
                <a:lnTo>
                  <a:pt x="21326" y="35362"/>
                </a:lnTo>
                <a:lnTo>
                  <a:pt x="21245" y="35120"/>
                </a:lnTo>
                <a:lnTo>
                  <a:pt x="21084" y="34597"/>
                </a:lnTo>
                <a:lnTo>
                  <a:pt x="20943" y="34053"/>
                </a:lnTo>
                <a:lnTo>
                  <a:pt x="20862" y="33509"/>
                </a:lnTo>
                <a:lnTo>
                  <a:pt x="20802" y="32946"/>
                </a:lnTo>
                <a:lnTo>
                  <a:pt x="20782" y="32382"/>
                </a:lnTo>
                <a:lnTo>
                  <a:pt x="20802" y="31838"/>
                </a:lnTo>
                <a:lnTo>
                  <a:pt x="20842" y="31274"/>
                </a:lnTo>
                <a:lnTo>
                  <a:pt x="20923" y="30710"/>
                </a:lnTo>
                <a:lnTo>
                  <a:pt x="21044" y="30167"/>
                </a:lnTo>
                <a:lnTo>
                  <a:pt x="21185" y="29603"/>
                </a:lnTo>
                <a:lnTo>
                  <a:pt x="21326" y="29059"/>
                </a:lnTo>
                <a:lnTo>
                  <a:pt x="21426" y="28535"/>
                </a:lnTo>
                <a:close/>
                <a:moveTo>
                  <a:pt x="7169" y="11519"/>
                </a:moveTo>
                <a:lnTo>
                  <a:pt x="8015" y="12063"/>
                </a:lnTo>
                <a:lnTo>
                  <a:pt x="8881" y="12607"/>
                </a:lnTo>
                <a:lnTo>
                  <a:pt x="9807" y="13150"/>
                </a:lnTo>
                <a:lnTo>
                  <a:pt x="10733" y="13674"/>
                </a:lnTo>
                <a:lnTo>
                  <a:pt x="11680" y="14198"/>
                </a:lnTo>
                <a:lnTo>
                  <a:pt x="12646" y="14681"/>
                </a:lnTo>
                <a:lnTo>
                  <a:pt x="13613" y="15164"/>
                </a:lnTo>
                <a:lnTo>
                  <a:pt x="14600" y="15607"/>
                </a:lnTo>
                <a:lnTo>
                  <a:pt x="15586" y="16050"/>
                </a:lnTo>
                <a:lnTo>
                  <a:pt x="16593" y="16473"/>
                </a:lnTo>
                <a:lnTo>
                  <a:pt x="17097" y="16674"/>
                </a:lnTo>
                <a:lnTo>
                  <a:pt x="17580" y="16856"/>
                </a:lnTo>
                <a:lnTo>
                  <a:pt x="17318" y="17077"/>
                </a:lnTo>
                <a:lnTo>
                  <a:pt x="17077" y="17319"/>
                </a:lnTo>
                <a:lnTo>
                  <a:pt x="16835" y="17581"/>
                </a:lnTo>
                <a:lnTo>
                  <a:pt x="16613" y="17842"/>
                </a:lnTo>
                <a:lnTo>
                  <a:pt x="16412" y="18124"/>
                </a:lnTo>
                <a:lnTo>
                  <a:pt x="16231" y="18426"/>
                </a:lnTo>
                <a:lnTo>
                  <a:pt x="16050" y="18728"/>
                </a:lnTo>
                <a:lnTo>
                  <a:pt x="15889" y="19031"/>
                </a:lnTo>
                <a:lnTo>
                  <a:pt x="15748" y="19353"/>
                </a:lnTo>
                <a:lnTo>
                  <a:pt x="15627" y="19675"/>
                </a:lnTo>
                <a:lnTo>
                  <a:pt x="15506" y="19997"/>
                </a:lnTo>
                <a:lnTo>
                  <a:pt x="15425" y="20339"/>
                </a:lnTo>
                <a:lnTo>
                  <a:pt x="15345" y="20682"/>
                </a:lnTo>
                <a:lnTo>
                  <a:pt x="15284" y="21024"/>
                </a:lnTo>
                <a:lnTo>
                  <a:pt x="15244" y="21366"/>
                </a:lnTo>
                <a:lnTo>
                  <a:pt x="15224" y="21729"/>
                </a:lnTo>
                <a:lnTo>
                  <a:pt x="15224" y="22132"/>
                </a:lnTo>
                <a:lnTo>
                  <a:pt x="15244" y="22514"/>
                </a:lnTo>
                <a:lnTo>
                  <a:pt x="15305" y="22917"/>
                </a:lnTo>
                <a:lnTo>
                  <a:pt x="15385" y="23300"/>
                </a:lnTo>
                <a:lnTo>
                  <a:pt x="15486" y="23682"/>
                </a:lnTo>
                <a:lnTo>
                  <a:pt x="15607" y="24065"/>
                </a:lnTo>
                <a:lnTo>
                  <a:pt x="15768" y="24427"/>
                </a:lnTo>
                <a:lnTo>
                  <a:pt x="15949" y="24770"/>
                </a:lnTo>
                <a:lnTo>
                  <a:pt x="16130" y="25112"/>
                </a:lnTo>
                <a:lnTo>
                  <a:pt x="16352" y="25454"/>
                </a:lnTo>
                <a:lnTo>
                  <a:pt x="16573" y="25777"/>
                </a:lnTo>
                <a:lnTo>
                  <a:pt x="16835" y="26079"/>
                </a:lnTo>
                <a:lnTo>
                  <a:pt x="17097" y="26361"/>
                </a:lnTo>
                <a:lnTo>
                  <a:pt x="17379" y="26642"/>
                </a:lnTo>
                <a:lnTo>
                  <a:pt x="17681" y="26904"/>
                </a:lnTo>
                <a:lnTo>
                  <a:pt x="17983" y="27146"/>
                </a:lnTo>
                <a:lnTo>
                  <a:pt x="18285" y="27367"/>
                </a:lnTo>
                <a:lnTo>
                  <a:pt x="18587" y="27549"/>
                </a:lnTo>
                <a:lnTo>
                  <a:pt x="18909" y="27710"/>
                </a:lnTo>
                <a:lnTo>
                  <a:pt x="19231" y="27851"/>
                </a:lnTo>
                <a:lnTo>
                  <a:pt x="19554" y="27972"/>
                </a:lnTo>
                <a:lnTo>
                  <a:pt x="19896" y="28092"/>
                </a:lnTo>
                <a:lnTo>
                  <a:pt x="20581" y="28294"/>
                </a:lnTo>
                <a:lnTo>
                  <a:pt x="20399" y="28535"/>
                </a:lnTo>
                <a:lnTo>
                  <a:pt x="20218" y="28817"/>
                </a:lnTo>
                <a:lnTo>
                  <a:pt x="20057" y="29099"/>
                </a:lnTo>
                <a:lnTo>
                  <a:pt x="19936" y="29381"/>
                </a:lnTo>
                <a:lnTo>
                  <a:pt x="19815" y="29703"/>
                </a:lnTo>
                <a:lnTo>
                  <a:pt x="19715" y="30005"/>
                </a:lnTo>
                <a:lnTo>
                  <a:pt x="19634" y="30328"/>
                </a:lnTo>
                <a:lnTo>
                  <a:pt x="19554" y="30650"/>
                </a:lnTo>
                <a:lnTo>
                  <a:pt x="19493" y="30972"/>
                </a:lnTo>
                <a:lnTo>
                  <a:pt x="19413" y="31616"/>
                </a:lnTo>
                <a:lnTo>
                  <a:pt x="19352" y="32261"/>
                </a:lnTo>
                <a:lnTo>
                  <a:pt x="19352" y="32583"/>
                </a:lnTo>
                <a:lnTo>
                  <a:pt x="19352" y="32925"/>
                </a:lnTo>
                <a:lnTo>
                  <a:pt x="19413" y="33570"/>
                </a:lnTo>
                <a:lnTo>
                  <a:pt x="19493" y="34214"/>
                </a:lnTo>
                <a:lnTo>
                  <a:pt x="19634" y="34859"/>
                </a:lnTo>
                <a:lnTo>
                  <a:pt x="19715" y="35181"/>
                </a:lnTo>
                <a:lnTo>
                  <a:pt x="19795" y="35483"/>
                </a:lnTo>
                <a:lnTo>
                  <a:pt x="20017" y="36087"/>
                </a:lnTo>
                <a:lnTo>
                  <a:pt x="20138" y="36429"/>
                </a:lnTo>
                <a:lnTo>
                  <a:pt x="20299" y="36772"/>
                </a:lnTo>
                <a:lnTo>
                  <a:pt x="20399" y="36933"/>
                </a:lnTo>
                <a:lnTo>
                  <a:pt x="20500" y="37074"/>
                </a:lnTo>
                <a:lnTo>
                  <a:pt x="20641" y="37215"/>
                </a:lnTo>
                <a:lnTo>
                  <a:pt x="20782" y="37315"/>
                </a:lnTo>
                <a:lnTo>
                  <a:pt x="20299" y="37497"/>
                </a:lnTo>
                <a:lnTo>
                  <a:pt x="19916" y="37638"/>
                </a:lnTo>
                <a:lnTo>
                  <a:pt x="19533" y="37738"/>
                </a:lnTo>
                <a:lnTo>
                  <a:pt x="19131" y="37839"/>
                </a:lnTo>
                <a:lnTo>
                  <a:pt x="18728" y="37899"/>
                </a:lnTo>
                <a:lnTo>
                  <a:pt x="18325" y="37960"/>
                </a:lnTo>
                <a:lnTo>
                  <a:pt x="17922" y="38000"/>
                </a:lnTo>
                <a:lnTo>
                  <a:pt x="17520" y="38040"/>
                </a:lnTo>
                <a:lnTo>
                  <a:pt x="16714" y="38040"/>
                </a:lnTo>
                <a:lnTo>
                  <a:pt x="16311" y="38020"/>
                </a:lnTo>
                <a:lnTo>
                  <a:pt x="15486" y="37960"/>
                </a:lnTo>
                <a:lnTo>
                  <a:pt x="14680" y="37839"/>
                </a:lnTo>
                <a:lnTo>
                  <a:pt x="13875" y="37698"/>
                </a:lnTo>
                <a:lnTo>
                  <a:pt x="13029" y="37517"/>
                </a:lnTo>
                <a:lnTo>
                  <a:pt x="12183" y="37295"/>
                </a:lnTo>
                <a:lnTo>
                  <a:pt x="11337" y="37054"/>
                </a:lnTo>
                <a:lnTo>
                  <a:pt x="10492" y="36792"/>
                </a:lnTo>
                <a:lnTo>
                  <a:pt x="9646" y="36530"/>
                </a:lnTo>
                <a:lnTo>
                  <a:pt x="8820" y="36228"/>
                </a:lnTo>
                <a:lnTo>
                  <a:pt x="7169" y="35624"/>
                </a:lnTo>
                <a:lnTo>
                  <a:pt x="6464" y="35342"/>
                </a:lnTo>
                <a:lnTo>
                  <a:pt x="5759" y="35020"/>
                </a:lnTo>
                <a:lnTo>
                  <a:pt x="5820" y="34939"/>
                </a:lnTo>
                <a:lnTo>
                  <a:pt x="5860" y="34879"/>
                </a:lnTo>
                <a:lnTo>
                  <a:pt x="5921" y="34778"/>
                </a:lnTo>
                <a:lnTo>
                  <a:pt x="5941" y="34677"/>
                </a:lnTo>
                <a:lnTo>
                  <a:pt x="6001" y="34355"/>
                </a:lnTo>
                <a:lnTo>
                  <a:pt x="6021" y="34013"/>
                </a:lnTo>
                <a:lnTo>
                  <a:pt x="6041" y="33691"/>
                </a:lnTo>
                <a:lnTo>
                  <a:pt x="6021" y="33348"/>
                </a:lnTo>
                <a:lnTo>
                  <a:pt x="5961" y="32684"/>
                </a:lnTo>
                <a:lnTo>
                  <a:pt x="5880" y="32019"/>
                </a:lnTo>
                <a:lnTo>
                  <a:pt x="5820" y="31697"/>
                </a:lnTo>
                <a:lnTo>
                  <a:pt x="5739" y="31355"/>
                </a:lnTo>
                <a:lnTo>
                  <a:pt x="5578" y="30690"/>
                </a:lnTo>
                <a:lnTo>
                  <a:pt x="5357" y="30046"/>
                </a:lnTo>
                <a:lnTo>
                  <a:pt x="5115" y="29421"/>
                </a:lnTo>
                <a:lnTo>
                  <a:pt x="4853" y="28837"/>
                </a:lnTo>
                <a:lnTo>
                  <a:pt x="4551" y="28294"/>
                </a:lnTo>
                <a:lnTo>
                  <a:pt x="4209" y="27750"/>
                </a:lnTo>
                <a:lnTo>
                  <a:pt x="3846" y="27226"/>
                </a:lnTo>
                <a:lnTo>
                  <a:pt x="3504" y="26763"/>
                </a:lnTo>
                <a:lnTo>
                  <a:pt x="3303" y="26502"/>
                </a:lnTo>
                <a:lnTo>
                  <a:pt x="3101" y="26260"/>
                </a:lnTo>
                <a:lnTo>
                  <a:pt x="2860" y="26018"/>
                </a:lnTo>
                <a:lnTo>
                  <a:pt x="2618" y="25817"/>
                </a:lnTo>
                <a:lnTo>
                  <a:pt x="2497" y="25736"/>
                </a:lnTo>
                <a:lnTo>
                  <a:pt x="2356" y="25656"/>
                </a:lnTo>
                <a:lnTo>
                  <a:pt x="2235" y="25595"/>
                </a:lnTo>
                <a:lnTo>
                  <a:pt x="2094" y="25555"/>
                </a:lnTo>
                <a:lnTo>
                  <a:pt x="2296" y="24729"/>
                </a:lnTo>
                <a:lnTo>
                  <a:pt x="2517" y="23884"/>
                </a:lnTo>
                <a:lnTo>
                  <a:pt x="2980" y="22253"/>
                </a:lnTo>
                <a:lnTo>
                  <a:pt x="3423" y="20843"/>
                </a:lnTo>
                <a:lnTo>
                  <a:pt x="3907" y="19474"/>
                </a:lnTo>
                <a:lnTo>
                  <a:pt x="4410" y="18104"/>
                </a:lnTo>
                <a:lnTo>
                  <a:pt x="4954" y="16735"/>
                </a:lnTo>
                <a:lnTo>
                  <a:pt x="5538" y="15426"/>
                </a:lnTo>
                <a:lnTo>
                  <a:pt x="6122" y="14117"/>
                </a:lnTo>
                <a:lnTo>
                  <a:pt x="6464" y="13432"/>
                </a:lnTo>
                <a:lnTo>
                  <a:pt x="6645" y="13110"/>
                </a:lnTo>
                <a:lnTo>
                  <a:pt x="6786" y="12768"/>
                </a:lnTo>
                <a:lnTo>
                  <a:pt x="6988" y="12144"/>
                </a:lnTo>
                <a:lnTo>
                  <a:pt x="7169" y="11519"/>
                </a:lnTo>
                <a:close/>
                <a:moveTo>
                  <a:pt x="8599" y="1"/>
                </a:moveTo>
                <a:lnTo>
                  <a:pt x="8357" y="21"/>
                </a:lnTo>
                <a:lnTo>
                  <a:pt x="8136" y="41"/>
                </a:lnTo>
                <a:lnTo>
                  <a:pt x="7914" y="81"/>
                </a:lnTo>
                <a:lnTo>
                  <a:pt x="7733" y="142"/>
                </a:lnTo>
                <a:lnTo>
                  <a:pt x="7552" y="222"/>
                </a:lnTo>
                <a:lnTo>
                  <a:pt x="7391" y="323"/>
                </a:lnTo>
                <a:lnTo>
                  <a:pt x="7209" y="424"/>
                </a:lnTo>
                <a:lnTo>
                  <a:pt x="7068" y="544"/>
                </a:lnTo>
                <a:lnTo>
                  <a:pt x="6927" y="685"/>
                </a:lnTo>
                <a:lnTo>
                  <a:pt x="6786" y="826"/>
                </a:lnTo>
                <a:lnTo>
                  <a:pt x="6666" y="987"/>
                </a:lnTo>
                <a:lnTo>
                  <a:pt x="6545" y="1149"/>
                </a:lnTo>
                <a:lnTo>
                  <a:pt x="6444" y="1330"/>
                </a:lnTo>
                <a:lnTo>
                  <a:pt x="6364" y="1511"/>
                </a:lnTo>
                <a:lnTo>
                  <a:pt x="6283" y="1692"/>
                </a:lnTo>
                <a:lnTo>
                  <a:pt x="6223" y="1873"/>
                </a:lnTo>
                <a:lnTo>
                  <a:pt x="6162" y="2075"/>
                </a:lnTo>
                <a:lnTo>
                  <a:pt x="6122" y="2256"/>
                </a:lnTo>
                <a:lnTo>
                  <a:pt x="6102" y="2437"/>
                </a:lnTo>
                <a:lnTo>
                  <a:pt x="6102" y="2659"/>
                </a:lnTo>
                <a:lnTo>
                  <a:pt x="6102" y="2880"/>
                </a:lnTo>
                <a:lnTo>
                  <a:pt x="6122" y="3102"/>
                </a:lnTo>
                <a:lnTo>
                  <a:pt x="6142" y="3323"/>
                </a:lnTo>
                <a:lnTo>
                  <a:pt x="6243" y="3746"/>
                </a:lnTo>
                <a:lnTo>
                  <a:pt x="6384" y="4169"/>
                </a:lnTo>
                <a:lnTo>
                  <a:pt x="6525" y="4552"/>
                </a:lnTo>
                <a:lnTo>
                  <a:pt x="6706" y="4914"/>
                </a:lnTo>
                <a:lnTo>
                  <a:pt x="6807" y="5095"/>
                </a:lnTo>
                <a:lnTo>
                  <a:pt x="6927" y="5257"/>
                </a:lnTo>
                <a:lnTo>
                  <a:pt x="7048" y="5418"/>
                </a:lnTo>
                <a:lnTo>
                  <a:pt x="7189" y="5559"/>
                </a:lnTo>
                <a:lnTo>
                  <a:pt x="7129" y="5639"/>
                </a:lnTo>
                <a:lnTo>
                  <a:pt x="6968" y="5982"/>
                </a:lnTo>
                <a:lnTo>
                  <a:pt x="6807" y="6304"/>
                </a:lnTo>
                <a:lnTo>
                  <a:pt x="6525" y="7009"/>
                </a:lnTo>
                <a:lnTo>
                  <a:pt x="6283" y="7693"/>
                </a:lnTo>
                <a:lnTo>
                  <a:pt x="6041" y="8398"/>
                </a:lnTo>
                <a:lnTo>
                  <a:pt x="5921" y="8801"/>
                </a:lnTo>
                <a:lnTo>
                  <a:pt x="5820" y="9203"/>
                </a:lnTo>
                <a:lnTo>
                  <a:pt x="5780" y="9405"/>
                </a:lnTo>
                <a:lnTo>
                  <a:pt x="5759" y="9606"/>
                </a:lnTo>
                <a:lnTo>
                  <a:pt x="5759" y="9828"/>
                </a:lnTo>
                <a:lnTo>
                  <a:pt x="5780" y="10029"/>
                </a:lnTo>
                <a:lnTo>
                  <a:pt x="5800" y="10110"/>
                </a:lnTo>
                <a:lnTo>
                  <a:pt x="5840" y="10190"/>
                </a:lnTo>
                <a:lnTo>
                  <a:pt x="5880" y="10251"/>
                </a:lnTo>
                <a:lnTo>
                  <a:pt x="5921" y="10311"/>
                </a:lnTo>
                <a:lnTo>
                  <a:pt x="6041" y="10392"/>
                </a:lnTo>
                <a:lnTo>
                  <a:pt x="6182" y="10432"/>
                </a:lnTo>
                <a:lnTo>
                  <a:pt x="6223" y="10593"/>
                </a:lnTo>
                <a:lnTo>
                  <a:pt x="6283" y="10734"/>
                </a:lnTo>
                <a:lnTo>
                  <a:pt x="6384" y="10875"/>
                </a:lnTo>
                <a:lnTo>
                  <a:pt x="6505" y="10996"/>
                </a:lnTo>
                <a:lnTo>
                  <a:pt x="6202" y="11318"/>
                </a:lnTo>
                <a:lnTo>
                  <a:pt x="5921" y="11640"/>
                </a:lnTo>
                <a:lnTo>
                  <a:pt x="5659" y="11982"/>
                </a:lnTo>
                <a:lnTo>
                  <a:pt x="5538" y="12164"/>
                </a:lnTo>
                <a:lnTo>
                  <a:pt x="5437" y="12345"/>
                </a:lnTo>
                <a:lnTo>
                  <a:pt x="4994" y="13191"/>
                </a:lnTo>
                <a:lnTo>
                  <a:pt x="4571" y="14036"/>
                </a:lnTo>
                <a:lnTo>
                  <a:pt x="4169" y="14882"/>
                </a:lnTo>
                <a:lnTo>
                  <a:pt x="3786" y="15708"/>
                </a:lnTo>
                <a:lnTo>
                  <a:pt x="3403" y="16574"/>
                </a:lnTo>
                <a:lnTo>
                  <a:pt x="3061" y="17420"/>
                </a:lnTo>
                <a:lnTo>
                  <a:pt x="2719" y="18265"/>
                </a:lnTo>
                <a:lnTo>
                  <a:pt x="2417" y="19131"/>
                </a:lnTo>
                <a:lnTo>
                  <a:pt x="2115" y="19997"/>
                </a:lnTo>
                <a:lnTo>
                  <a:pt x="1812" y="20863"/>
                </a:lnTo>
                <a:lnTo>
                  <a:pt x="1551" y="21729"/>
                </a:lnTo>
                <a:lnTo>
                  <a:pt x="1289" y="22615"/>
                </a:lnTo>
                <a:lnTo>
                  <a:pt x="1047" y="23501"/>
                </a:lnTo>
                <a:lnTo>
                  <a:pt x="806" y="24387"/>
                </a:lnTo>
                <a:lnTo>
                  <a:pt x="604" y="25273"/>
                </a:lnTo>
                <a:lnTo>
                  <a:pt x="383" y="26159"/>
                </a:lnTo>
                <a:lnTo>
                  <a:pt x="222" y="27086"/>
                </a:lnTo>
                <a:lnTo>
                  <a:pt x="141" y="27529"/>
                </a:lnTo>
                <a:lnTo>
                  <a:pt x="81" y="27992"/>
                </a:lnTo>
                <a:lnTo>
                  <a:pt x="40" y="28455"/>
                </a:lnTo>
                <a:lnTo>
                  <a:pt x="20" y="28918"/>
                </a:lnTo>
                <a:lnTo>
                  <a:pt x="0" y="29381"/>
                </a:lnTo>
                <a:lnTo>
                  <a:pt x="20" y="29824"/>
                </a:lnTo>
                <a:lnTo>
                  <a:pt x="61" y="30287"/>
                </a:lnTo>
                <a:lnTo>
                  <a:pt x="121" y="30751"/>
                </a:lnTo>
                <a:lnTo>
                  <a:pt x="222" y="31194"/>
                </a:lnTo>
                <a:lnTo>
                  <a:pt x="342" y="31637"/>
                </a:lnTo>
                <a:lnTo>
                  <a:pt x="463" y="31999"/>
                </a:lnTo>
                <a:lnTo>
                  <a:pt x="604" y="32341"/>
                </a:lnTo>
                <a:lnTo>
                  <a:pt x="765" y="32664"/>
                </a:lnTo>
                <a:lnTo>
                  <a:pt x="947" y="32986"/>
                </a:lnTo>
                <a:lnTo>
                  <a:pt x="1148" y="33288"/>
                </a:lnTo>
                <a:lnTo>
                  <a:pt x="1349" y="33590"/>
                </a:lnTo>
                <a:lnTo>
                  <a:pt x="1571" y="33872"/>
                </a:lnTo>
                <a:lnTo>
                  <a:pt x="1833" y="34134"/>
                </a:lnTo>
                <a:lnTo>
                  <a:pt x="2074" y="34395"/>
                </a:lnTo>
                <a:lnTo>
                  <a:pt x="2356" y="34657"/>
                </a:lnTo>
                <a:lnTo>
                  <a:pt x="2618" y="34899"/>
                </a:lnTo>
                <a:lnTo>
                  <a:pt x="2920" y="35120"/>
                </a:lnTo>
                <a:lnTo>
                  <a:pt x="3202" y="35342"/>
                </a:lnTo>
                <a:lnTo>
                  <a:pt x="3504" y="35543"/>
                </a:lnTo>
                <a:lnTo>
                  <a:pt x="4128" y="35946"/>
                </a:lnTo>
                <a:lnTo>
                  <a:pt x="4833" y="36308"/>
                </a:lnTo>
                <a:lnTo>
                  <a:pt x="5538" y="36651"/>
                </a:lnTo>
                <a:lnTo>
                  <a:pt x="6243" y="36973"/>
                </a:lnTo>
                <a:lnTo>
                  <a:pt x="6988" y="37255"/>
                </a:lnTo>
                <a:lnTo>
                  <a:pt x="7713" y="37517"/>
                </a:lnTo>
                <a:lnTo>
                  <a:pt x="8458" y="37778"/>
                </a:lnTo>
                <a:lnTo>
                  <a:pt x="9948" y="38282"/>
                </a:lnTo>
                <a:lnTo>
                  <a:pt x="10854" y="38564"/>
                </a:lnTo>
                <a:lnTo>
                  <a:pt x="11780" y="38826"/>
                </a:lnTo>
                <a:lnTo>
                  <a:pt x="12687" y="39067"/>
                </a:lnTo>
                <a:lnTo>
                  <a:pt x="13613" y="39289"/>
                </a:lnTo>
                <a:lnTo>
                  <a:pt x="14559" y="39450"/>
                </a:lnTo>
                <a:lnTo>
                  <a:pt x="15023" y="39530"/>
                </a:lnTo>
                <a:lnTo>
                  <a:pt x="15506" y="39571"/>
                </a:lnTo>
                <a:lnTo>
                  <a:pt x="15969" y="39631"/>
                </a:lnTo>
                <a:lnTo>
                  <a:pt x="16452" y="39651"/>
                </a:lnTo>
                <a:lnTo>
                  <a:pt x="16916" y="39671"/>
                </a:lnTo>
                <a:lnTo>
                  <a:pt x="17399" y="39671"/>
                </a:lnTo>
                <a:lnTo>
                  <a:pt x="17761" y="39651"/>
                </a:lnTo>
                <a:lnTo>
                  <a:pt x="18124" y="39631"/>
                </a:lnTo>
                <a:lnTo>
                  <a:pt x="18486" y="39591"/>
                </a:lnTo>
                <a:lnTo>
                  <a:pt x="18869" y="39530"/>
                </a:lnTo>
                <a:lnTo>
                  <a:pt x="19231" y="39470"/>
                </a:lnTo>
                <a:lnTo>
                  <a:pt x="19594" y="39389"/>
                </a:lnTo>
                <a:lnTo>
                  <a:pt x="19976" y="39289"/>
                </a:lnTo>
                <a:lnTo>
                  <a:pt x="20339" y="39188"/>
                </a:lnTo>
                <a:lnTo>
                  <a:pt x="20701" y="39087"/>
                </a:lnTo>
                <a:lnTo>
                  <a:pt x="21044" y="38946"/>
                </a:lnTo>
                <a:lnTo>
                  <a:pt x="21406" y="38806"/>
                </a:lnTo>
                <a:lnTo>
                  <a:pt x="21749" y="38665"/>
                </a:lnTo>
                <a:lnTo>
                  <a:pt x="22091" y="38503"/>
                </a:lnTo>
                <a:lnTo>
                  <a:pt x="22433" y="38322"/>
                </a:lnTo>
                <a:lnTo>
                  <a:pt x="22755" y="38141"/>
                </a:lnTo>
                <a:lnTo>
                  <a:pt x="23078" y="37940"/>
                </a:lnTo>
                <a:lnTo>
                  <a:pt x="23380" y="37718"/>
                </a:lnTo>
                <a:lnTo>
                  <a:pt x="23682" y="37497"/>
                </a:lnTo>
                <a:lnTo>
                  <a:pt x="23984" y="37255"/>
                </a:lnTo>
                <a:lnTo>
                  <a:pt x="24246" y="37013"/>
                </a:lnTo>
                <a:lnTo>
                  <a:pt x="24507" y="36751"/>
                </a:lnTo>
                <a:lnTo>
                  <a:pt x="24769" y="36490"/>
                </a:lnTo>
                <a:lnTo>
                  <a:pt x="24991" y="36188"/>
                </a:lnTo>
                <a:lnTo>
                  <a:pt x="25212" y="35906"/>
                </a:lnTo>
                <a:lnTo>
                  <a:pt x="25434" y="35604"/>
                </a:lnTo>
                <a:lnTo>
                  <a:pt x="25615" y="35281"/>
                </a:lnTo>
                <a:lnTo>
                  <a:pt x="25776" y="34959"/>
                </a:lnTo>
                <a:lnTo>
                  <a:pt x="25937" y="34617"/>
                </a:lnTo>
                <a:lnTo>
                  <a:pt x="26078" y="34254"/>
                </a:lnTo>
                <a:lnTo>
                  <a:pt x="26179" y="33892"/>
                </a:lnTo>
                <a:lnTo>
                  <a:pt x="26279" y="33529"/>
                </a:lnTo>
                <a:lnTo>
                  <a:pt x="26340" y="33147"/>
                </a:lnTo>
                <a:lnTo>
                  <a:pt x="26380" y="32784"/>
                </a:lnTo>
                <a:lnTo>
                  <a:pt x="26420" y="32422"/>
                </a:lnTo>
                <a:lnTo>
                  <a:pt x="26420" y="32059"/>
                </a:lnTo>
                <a:lnTo>
                  <a:pt x="26400" y="31697"/>
                </a:lnTo>
                <a:lnTo>
                  <a:pt x="26360" y="31355"/>
                </a:lnTo>
                <a:lnTo>
                  <a:pt x="26300" y="31012"/>
                </a:lnTo>
                <a:lnTo>
                  <a:pt x="26199" y="30670"/>
                </a:lnTo>
                <a:lnTo>
                  <a:pt x="26098" y="30348"/>
                </a:lnTo>
                <a:lnTo>
                  <a:pt x="25977" y="30026"/>
                </a:lnTo>
                <a:lnTo>
                  <a:pt x="25816" y="29703"/>
                </a:lnTo>
                <a:lnTo>
                  <a:pt x="25655" y="29401"/>
                </a:lnTo>
                <a:lnTo>
                  <a:pt x="25454" y="29119"/>
                </a:lnTo>
                <a:lnTo>
                  <a:pt x="25232" y="28837"/>
                </a:lnTo>
                <a:lnTo>
                  <a:pt x="24991" y="28576"/>
                </a:lnTo>
                <a:lnTo>
                  <a:pt x="24729" y="28334"/>
                </a:lnTo>
                <a:lnTo>
                  <a:pt x="24447" y="28092"/>
                </a:lnTo>
                <a:lnTo>
                  <a:pt x="24165" y="27891"/>
                </a:lnTo>
                <a:lnTo>
                  <a:pt x="23883" y="27710"/>
                </a:lnTo>
                <a:lnTo>
                  <a:pt x="23581" y="27569"/>
                </a:lnTo>
                <a:lnTo>
                  <a:pt x="23279" y="27428"/>
                </a:lnTo>
                <a:lnTo>
                  <a:pt x="22957" y="27307"/>
                </a:lnTo>
                <a:lnTo>
                  <a:pt x="22635" y="27186"/>
                </a:lnTo>
                <a:lnTo>
                  <a:pt x="21990" y="26985"/>
                </a:lnTo>
                <a:lnTo>
                  <a:pt x="21326" y="26804"/>
                </a:lnTo>
                <a:lnTo>
                  <a:pt x="20681" y="26602"/>
                </a:lnTo>
                <a:lnTo>
                  <a:pt x="20359" y="26502"/>
                </a:lnTo>
                <a:lnTo>
                  <a:pt x="20037" y="26381"/>
                </a:lnTo>
                <a:lnTo>
                  <a:pt x="19735" y="26260"/>
                </a:lnTo>
                <a:lnTo>
                  <a:pt x="19433" y="26099"/>
                </a:lnTo>
                <a:lnTo>
                  <a:pt x="19151" y="25958"/>
                </a:lnTo>
                <a:lnTo>
                  <a:pt x="18909" y="25777"/>
                </a:lnTo>
                <a:lnTo>
                  <a:pt x="18647" y="25595"/>
                </a:lnTo>
                <a:lnTo>
                  <a:pt x="18426" y="25374"/>
                </a:lnTo>
                <a:lnTo>
                  <a:pt x="18204" y="25152"/>
                </a:lnTo>
                <a:lnTo>
                  <a:pt x="18003" y="24931"/>
                </a:lnTo>
                <a:lnTo>
                  <a:pt x="17822" y="24689"/>
                </a:lnTo>
                <a:lnTo>
                  <a:pt x="17640" y="24427"/>
                </a:lnTo>
                <a:lnTo>
                  <a:pt x="17479" y="24145"/>
                </a:lnTo>
                <a:lnTo>
                  <a:pt x="17338" y="23884"/>
                </a:lnTo>
                <a:lnTo>
                  <a:pt x="17218" y="23602"/>
                </a:lnTo>
                <a:lnTo>
                  <a:pt x="17117" y="23300"/>
                </a:lnTo>
                <a:lnTo>
                  <a:pt x="17016" y="22998"/>
                </a:lnTo>
                <a:lnTo>
                  <a:pt x="16956" y="22696"/>
                </a:lnTo>
                <a:lnTo>
                  <a:pt x="16916" y="22394"/>
                </a:lnTo>
                <a:lnTo>
                  <a:pt x="16875" y="22091"/>
                </a:lnTo>
                <a:lnTo>
                  <a:pt x="16875" y="21769"/>
                </a:lnTo>
                <a:lnTo>
                  <a:pt x="16895" y="21447"/>
                </a:lnTo>
                <a:lnTo>
                  <a:pt x="16936" y="21145"/>
                </a:lnTo>
                <a:lnTo>
                  <a:pt x="16996" y="20823"/>
                </a:lnTo>
                <a:lnTo>
                  <a:pt x="17077" y="20521"/>
                </a:lnTo>
                <a:lnTo>
                  <a:pt x="17177" y="20219"/>
                </a:lnTo>
                <a:lnTo>
                  <a:pt x="17298" y="19917"/>
                </a:lnTo>
                <a:lnTo>
                  <a:pt x="17419" y="19635"/>
                </a:lnTo>
                <a:lnTo>
                  <a:pt x="17580" y="19353"/>
                </a:lnTo>
                <a:lnTo>
                  <a:pt x="17761" y="19091"/>
                </a:lnTo>
                <a:lnTo>
                  <a:pt x="17943" y="18829"/>
                </a:lnTo>
                <a:lnTo>
                  <a:pt x="18144" y="18588"/>
                </a:lnTo>
                <a:lnTo>
                  <a:pt x="18365" y="18366"/>
                </a:lnTo>
                <a:lnTo>
                  <a:pt x="18607" y="18145"/>
                </a:lnTo>
                <a:lnTo>
                  <a:pt x="18849" y="17963"/>
                </a:lnTo>
                <a:lnTo>
                  <a:pt x="19111" y="17782"/>
                </a:lnTo>
                <a:lnTo>
                  <a:pt x="19231" y="17681"/>
                </a:lnTo>
                <a:lnTo>
                  <a:pt x="19332" y="17581"/>
                </a:lnTo>
                <a:lnTo>
                  <a:pt x="19392" y="17460"/>
                </a:lnTo>
                <a:lnTo>
                  <a:pt x="19453" y="17339"/>
                </a:lnTo>
                <a:lnTo>
                  <a:pt x="20097" y="17440"/>
                </a:lnTo>
                <a:lnTo>
                  <a:pt x="20742" y="17500"/>
                </a:lnTo>
                <a:lnTo>
                  <a:pt x="20842" y="17500"/>
                </a:lnTo>
                <a:lnTo>
                  <a:pt x="20923" y="17480"/>
                </a:lnTo>
                <a:lnTo>
                  <a:pt x="21024" y="17460"/>
                </a:lnTo>
                <a:lnTo>
                  <a:pt x="21104" y="17420"/>
                </a:lnTo>
                <a:lnTo>
                  <a:pt x="21265" y="17299"/>
                </a:lnTo>
                <a:lnTo>
                  <a:pt x="21326" y="17218"/>
                </a:lnTo>
                <a:lnTo>
                  <a:pt x="21366" y="17138"/>
                </a:lnTo>
                <a:lnTo>
                  <a:pt x="21648" y="16654"/>
                </a:lnTo>
                <a:lnTo>
                  <a:pt x="21910" y="16151"/>
                </a:lnTo>
                <a:lnTo>
                  <a:pt x="22171" y="15647"/>
                </a:lnTo>
                <a:lnTo>
                  <a:pt x="22413" y="15144"/>
                </a:lnTo>
                <a:lnTo>
                  <a:pt x="22635" y="14620"/>
                </a:lnTo>
                <a:lnTo>
                  <a:pt x="22856" y="14097"/>
                </a:lnTo>
                <a:lnTo>
                  <a:pt x="23057" y="13573"/>
                </a:lnTo>
                <a:lnTo>
                  <a:pt x="23259" y="13050"/>
                </a:lnTo>
                <a:lnTo>
                  <a:pt x="23319" y="12969"/>
                </a:lnTo>
                <a:lnTo>
                  <a:pt x="23380" y="12869"/>
                </a:lnTo>
                <a:lnTo>
                  <a:pt x="23440" y="12768"/>
                </a:lnTo>
                <a:lnTo>
                  <a:pt x="23480" y="12667"/>
                </a:lnTo>
                <a:lnTo>
                  <a:pt x="23500" y="12566"/>
                </a:lnTo>
                <a:lnTo>
                  <a:pt x="23521" y="12446"/>
                </a:lnTo>
                <a:lnTo>
                  <a:pt x="23521" y="12345"/>
                </a:lnTo>
                <a:lnTo>
                  <a:pt x="23500" y="12244"/>
                </a:lnTo>
                <a:lnTo>
                  <a:pt x="23480" y="12144"/>
                </a:lnTo>
                <a:lnTo>
                  <a:pt x="23440" y="11982"/>
                </a:lnTo>
                <a:lnTo>
                  <a:pt x="23360" y="11862"/>
                </a:lnTo>
                <a:lnTo>
                  <a:pt x="23259" y="11761"/>
                </a:lnTo>
                <a:lnTo>
                  <a:pt x="23138" y="11660"/>
                </a:lnTo>
                <a:lnTo>
                  <a:pt x="23098" y="11560"/>
                </a:lnTo>
                <a:lnTo>
                  <a:pt x="23057" y="11459"/>
                </a:lnTo>
                <a:lnTo>
                  <a:pt x="22977" y="11358"/>
                </a:lnTo>
                <a:lnTo>
                  <a:pt x="22916" y="11278"/>
                </a:lnTo>
                <a:lnTo>
                  <a:pt x="22816" y="11197"/>
                </a:lnTo>
                <a:lnTo>
                  <a:pt x="22715" y="11137"/>
                </a:lnTo>
                <a:lnTo>
                  <a:pt x="22514" y="11016"/>
                </a:lnTo>
                <a:lnTo>
                  <a:pt x="20520" y="10210"/>
                </a:lnTo>
                <a:lnTo>
                  <a:pt x="18506" y="9405"/>
                </a:lnTo>
                <a:lnTo>
                  <a:pt x="17580" y="9042"/>
                </a:lnTo>
                <a:lnTo>
                  <a:pt x="16674" y="8640"/>
                </a:lnTo>
                <a:lnTo>
                  <a:pt x="16211" y="8438"/>
                </a:lnTo>
                <a:lnTo>
                  <a:pt x="15768" y="8217"/>
                </a:lnTo>
                <a:lnTo>
                  <a:pt x="15325" y="7975"/>
                </a:lnTo>
                <a:lnTo>
                  <a:pt x="14882" y="7713"/>
                </a:lnTo>
                <a:lnTo>
                  <a:pt x="14499" y="7472"/>
                </a:lnTo>
                <a:lnTo>
                  <a:pt x="14096" y="7190"/>
                </a:lnTo>
                <a:lnTo>
                  <a:pt x="13331" y="6626"/>
                </a:lnTo>
                <a:lnTo>
                  <a:pt x="12948" y="6344"/>
                </a:lnTo>
                <a:lnTo>
                  <a:pt x="12546" y="6082"/>
                </a:lnTo>
                <a:lnTo>
                  <a:pt x="12143" y="5820"/>
                </a:lnTo>
                <a:lnTo>
                  <a:pt x="11720" y="5599"/>
                </a:lnTo>
                <a:lnTo>
                  <a:pt x="11297" y="5377"/>
                </a:lnTo>
                <a:lnTo>
                  <a:pt x="10854" y="5196"/>
                </a:lnTo>
                <a:lnTo>
                  <a:pt x="10391" y="5035"/>
                </a:lnTo>
                <a:lnTo>
                  <a:pt x="9948" y="4874"/>
                </a:lnTo>
                <a:lnTo>
                  <a:pt x="10008" y="4552"/>
                </a:lnTo>
                <a:lnTo>
                  <a:pt x="10069" y="4209"/>
                </a:lnTo>
                <a:lnTo>
                  <a:pt x="10089" y="3867"/>
                </a:lnTo>
                <a:lnTo>
                  <a:pt x="10109" y="3525"/>
                </a:lnTo>
                <a:lnTo>
                  <a:pt x="10109" y="3203"/>
                </a:lnTo>
                <a:lnTo>
                  <a:pt x="10109" y="2860"/>
                </a:lnTo>
                <a:lnTo>
                  <a:pt x="10069" y="2518"/>
                </a:lnTo>
                <a:lnTo>
                  <a:pt x="10029" y="2176"/>
                </a:lnTo>
                <a:lnTo>
                  <a:pt x="9928" y="1753"/>
                </a:lnTo>
                <a:lnTo>
                  <a:pt x="9807" y="1350"/>
                </a:lnTo>
                <a:lnTo>
                  <a:pt x="9666" y="947"/>
                </a:lnTo>
                <a:lnTo>
                  <a:pt x="9505" y="544"/>
                </a:lnTo>
                <a:lnTo>
                  <a:pt x="9445" y="444"/>
                </a:lnTo>
                <a:lnTo>
                  <a:pt x="9364" y="343"/>
                </a:lnTo>
                <a:lnTo>
                  <a:pt x="9304" y="262"/>
                </a:lnTo>
                <a:lnTo>
                  <a:pt x="9223" y="202"/>
                </a:lnTo>
                <a:lnTo>
                  <a:pt x="9122" y="142"/>
                </a:lnTo>
                <a:lnTo>
                  <a:pt x="9022" y="101"/>
                </a:lnTo>
                <a:lnTo>
                  <a:pt x="8820" y="41"/>
                </a:lnTo>
                <a:lnTo>
                  <a:pt x="85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19" name="Google Shape;319;p35"/>
          <p:cNvSpPr/>
          <p:nvPr/>
        </p:nvSpPr>
        <p:spPr>
          <a:xfrm>
            <a:off x="5270461" y="3495835"/>
            <a:ext cx="598240" cy="567383"/>
          </a:xfrm>
          <a:custGeom>
            <a:avLst/>
            <a:gdLst/>
            <a:ahLst/>
            <a:cxnLst/>
            <a:rect l="l" t="t" r="r" b="b"/>
            <a:pathLst>
              <a:path w="36006" h="34154" extrusionOk="0">
                <a:moveTo>
                  <a:pt x="16090" y="7311"/>
                </a:moveTo>
                <a:lnTo>
                  <a:pt x="15969" y="7331"/>
                </a:lnTo>
                <a:lnTo>
                  <a:pt x="15848" y="7371"/>
                </a:lnTo>
                <a:lnTo>
                  <a:pt x="15748" y="7432"/>
                </a:lnTo>
                <a:lnTo>
                  <a:pt x="15647" y="7492"/>
                </a:lnTo>
                <a:lnTo>
                  <a:pt x="15587" y="7593"/>
                </a:lnTo>
                <a:lnTo>
                  <a:pt x="15546" y="7693"/>
                </a:lnTo>
                <a:lnTo>
                  <a:pt x="15526" y="7814"/>
                </a:lnTo>
                <a:lnTo>
                  <a:pt x="15506" y="7915"/>
                </a:lnTo>
                <a:lnTo>
                  <a:pt x="15526" y="8036"/>
                </a:lnTo>
                <a:lnTo>
                  <a:pt x="15546" y="8136"/>
                </a:lnTo>
                <a:lnTo>
                  <a:pt x="15587" y="8257"/>
                </a:lnTo>
                <a:lnTo>
                  <a:pt x="15647" y="8338"/>
                </a:lnTo>
                <a:lnTo>
                  <a:pt x="15748" y="8418"/>
                </a:lnTo>
                <a:lnTo>
                  <a:pt x="15848" y="8479"/>
                </a:lnTo>
                <a:lnTo>
                  <a:pt x="15969" y="8519"/>
                </a:lnTo>
                <a:lnTo>
                  <a:pt x="16090" y="8539"/>
                </a:lnTo>
                <a:lnTo>
                  <a:pt x="16231" y="8519"/>
                </a:lnTo>
                <a:lnTo>
                  <a:pt x="16352" y="8479"/>
                </a:lnTo>
                <a:lnTo>
                  <a:pt x="16453" y="8418"/>
                </a:lnTo>
                <a:lnTo>
                  <a:pt x="16533" y="8338"/>
                </a:lnTo>
                <a:lnTo>
                  <a:pt x="16614" y="8257"/>
                </a:lnTo>
                <a:lnTo>
                  <a:pt x="16654" y="8136"/>
                </a:lnTo>
                <a:lnTo>
                  <a:pt x="16674" y="8036"/>
                </a:lnTo>
                <a:lnTo>
                  <a:pt x="16694" y="7915"/>
                </a:lnTo>
                <a:lnTo>
                  <a:pt x="16674" y="7814"/>
                </a:lnTo>
                <a:lnTo>
                  <a:pt x="16654" y="7693"/>
                </a:lnTo>
                <a:lnTo>
                  <a:pt x="16614" y="7593"/>
                </a:lnTo>
                <a:lnTo>
                  <a:pt x="16533" y="7492"/>
                </a:lnTo>
                <a:lnTo>
                  <a:pt x="16453" y="7432"/>
                </a:lnTo>
                <a:lnTo>
                  <a:pt x="16352" y="7371"/>
                </a:lnTo>
                <a:lnTo>
                  <a:pt x="16231" y="7331"/>
                </a:lnTo>
                <a:lnTo>
                  <a:pt x="16090" y="7311"/>
                </a:lnTo>
                <a:close/>
                <a:moveTo>
                  <a:pt x="19373" y="7230"/>
                </a:moveTo>
                <a:lnTo>
                  <a:pt x="19252" y="7250"/>
                </a:lnTo>
                <a:lnTo>
                  <a:pt x="19111" y="7291"/>
                </a:lnTo>
                <a:lnTo>
                  <a:pt x="19010" y="7351"/>
                </a:lnTo>
                <a:lnTo>
                  <a:pt x="18909" y="7432"/>
                </a:lnTo>
                <a:lnTo>
                  <a:pt x="18829" y="7532"/>
                </a:lnTo>
                <a:lnTo>
                  <a:pt x="18768" y="7633"/>
                </a:lnTo>
                <a:lnTo>
                  <a:pt x="18728" y="7754"/>
                </a:lnTo>
                <a:lnTo>
                  <a:pt x="18708" y="7895"/>
                </a:lnTo>
                <a:lnTo>
                  <a:pt x="18728" y="8016"/>
                </a:lnTo>
                <a:lnTo>
                  <a:pt x="18768" y="8157"/>
                </a:lnTo>
                <a:lnTo>
                  <a:pt x="18829" y="8257"/>
                </a:lnTo>
                <a:lnTo>
                  <a:pt x="18909" y="8358"/>
                </a:lnTo>
                <a:lnTo>
                  <a:pt x="19010" y="8439"/>
                </a:lnTo>
                <a:lnTo>
                  <a:pt x="19111" y="8499"/>
                </a:lnTo>
                <a:lnTo>
                  <a:pt x="19252" y="8539"/>
                </a:lnTo>
                <a:lnTo>
                  <a:pt x="19373" y="8559"/>
                </a:lnTo>
                <a:lnTo>
                  <a:pt x="19513" y="8539"/>
                </a:lnTo>
                <a:lnTo>
                  <a:pt x="19634" y="8499"/>
                </a:lnTo>
                <a:lnTo>
                  <a:pt x="19735" y="8439"/>
                </a:lnTo>
                <a:lnTo>
                  <a:pt x="19836" y="8358"/>
                </a:lnTo>
                <a:lnTo>
                  <a:pt x="19916" y="8257"/>
                </a:lnTo>
                <a:lnTo>
                  <a:pt x="19977" y="8157"/>
                </a:lnTo>
                <a:lnTo>
                  <a:pt x="20017" y="8016"/>
                </a:lnTo>
                <a:lnTo>
                  <a:pt x="20037" y="7895"/>
                </a:lnTo>
                <a:lnTo>
                  <a:pt x="20017" y="7754"/>
                </a:lnTo>
                <a:lnTo>
                  <a:pt x="19977" y="7633"/>
                </a:lnTo>
                <a:lnTo>
                  <a:pt x="19916" y="7532"/>
                </a:lnTo>
                <a:lnTo>
                  <a:pt x="19836" y="7432"/>
                </a:lnTo>
                <a:lnTo>
                  <a:pt x="19735" y="7351"/>
                </a:lnTo>
                <a:lnTo>
                  <a:pt x="19634" y="7291"/>
                </a:lnTo>
                <a:lnTo>
                  <a:pt x="19513" y="7250"/>
                </a:lnTo>
                <a:lnTo>
                  <a:pt x="19373" y="7230"/>
                </a:lnTo>
                <a:close/>
                <a:moveTo>
                  <a:pt x="16513" y="5962"/>
                </a:moveTo>
                <a:lnTo>
                  <a:pt x="16714" y="6103"/>
                </a:lnTo>
                <a:lnTo>
                  <a:pt x="16936" y="6223"/>
                </a:lnTo>
                <a:lnTo>
                  <a:pt x="17178" y="6304"/>
                </a:lnTo>
                <a:lnTo>
                  <a:pt x="17419" y="6385"/>
                </a:lnTo>
                <a:lnTo>
                  <a:pt x="17661" y="6445"/>
                </a:lnTo>
                <a:lnTo>
                  <a:pt x="17902" y="6505"/>
                </a:lnTo>
                <a:lnTo>
                  <a:pt x="18325" y="6566"/>
                </a:lnTo>
                <a:lnTo>
                  <a:pt x="18929" y="6566"/>
                </a:lnTo>
                <a:lnTo>
                  <a:pt x="19232" y="6525"/>
                </a:lnTo>
                <a:lnTo>
                  <a:pt x="19534" y="6465"/>
                </a:lnTo>
                <a:lnTo>
                  <a:pt x="19816" y="6364"/>
                </a:lnTo>
                <a:lnTo>
                  <a:pt x="20097" y="6264"/>
                </a:lnTo>
                <a:lnTo>
                  <a:pt x="20359" y="6123"/>
                </a:lnTo>
                <a:lnTo>
                  <a:pt x="20621" y="5982"/>
                </a:lnTo>
                <a:lnTo>
                  <a:pt x="20722" y="6143"/>
                </a:lnTo>
                <a:lnTo>
                  <a:pt x="20802" y="6324"/>
                </a:lnTo>
                <a:lnTo>
                  <a:pt x="20863" y="6505"/>
                </a:lnTo>
                <a:lnTo>
                  <a:pt x="20923" y="6687"/>
                </a:lnTo>
                <a:lnTo>
                  <a:pt x="21024" y="7069"/>
                </a:lnTo>
                <a:lnTo>
                  <a:pt x="21064" y="7472"/>
                </a:lnTo>
                <a:lnTo>
                  <a:pt x="21044" y="7855"/>
                </a:lnTo>
                <a:lnTo>
                  <a:pt x="21004" y="8257"/>
                </a:lnTo>
                <a:lnTo>
                  <a:pt x="20963" y="8439"/>
                </a:lnTo>
                <a:lnTo>
                  <a:pt x="20903" y="8640"/>
                </a:lnTo>
                <a:lnTo>
                  <a:pt x="20843" y="8821"/>
                </a:lnTo>
                <a:lnTo>
                  <a:pt x="20762" y="9002"/>
                </a:lnTo>
                <a:lnTo>
                  <a:pt x="20641" y="9204"/>
                </a:lnTo>
                <a:lnTo>
                  <a:pt x="20520" y="9385"/>
                </a:lnTo>
                <a:lnTo>
                  <a:pt x="20379" y="9566"/>
                </a:lnTo>
                <a:lnTo>
                  <a:pt x="20238" y="9727"/>
                </a:lnTo>
                <a:lnTo>
                  <a:pt x="20077" y="9868"/>
                </a:lnTo>
                <a:lnTo>
                  <a:pt x="19896" y="10009"/>
                </a:lnTo>
                <a:lnTo>
                  <a:pt x="19715" y="10130"/>
                </a:lnTo>
                <a:lnTo>
                  <a:pt x="19534" y="10251"/>
                </a:lnTo>
                <a:lnTo>
                  <a:pt x="19332" y="10352"/>
                </a:lnTo>
                <a:lnTo>
                  <a:pt x="19111" y="10432"/>
                </a:lnTo>
                <a:lnTo>
                  <a:pt x="18909" y="10493"/>
                </a:lnTo>
                <a:lnTo>
                  <a:pt x="18688" y="10553"/>
                </a:lnTo>
                <a:lnTo>
                  <a:pt x="18466" y="10593"/>
                </a:lnTo>
                <a:lnTo>
                  <a:pt x="18245" y="10634"/>
                </a:lnTo>
                <a:lnTo>
                  <a:pt x="18023" y="10654"/>
                </a:lnTo>
                <a:lnTo>
                  <a:pt x="17802" y="10654"/>
                </a:lnTo>
                <a:lnTo>
                  <a:pt x="17580" y="10634"/>
                </a:lnTo>
                <a:lnTo>
                  <a:pt x="17359" y="10613"/>
                </a:lnTo>
                <a:lnTo>
                  <a:pt x="17137" y="10553"/>
                </a:lnTo>
                <a:lnTo>
                  <a:pt x="16936" y="10493"/>
                </a:lnTo>
                <a:lnTo>
                  <a:pt x="16735" y="10412"/>
                </a:lnTo>
                <a:lnTo>
                  <a:pt x="16533" y="10331"/>
                </a:lnTo>
                <a:lnTo>
                  <a:pt x="16332" y="10231"/>
                </a:lnTo>
                <a:lnTo>
                  <a:pt x="16151" y="10110"/>
                </a:lnTo>
                <a:lnTo>
                  <a:pt x="15969" y="9969"/>
                </a:lnTo>
                <a:lnTo>
                  <a:pt x="15808" y="9828"/>
                </a:lnTo>
                <a:lnTo>
                  <a:pt x="15486" y="9526"/>
                </a:lnTo>
                <a:lnTo>
                  <a:pt x="15204" y="9184"/>
                </a:lnTo>
                <a:lnTo>
                  <a:pt x="14962" y="8841"/>
                </a:lnTo>
                <a:lnTo>
                  <a:pt x="14821" y="8600"/>
                </a:lnTo>
                <a:lnTo>
                  <a:pt x="14701" y="8358"/>
                </a:lnTo>
                <a:lnTo>
                  <a:pt x="14600" y="8116"/>
                </a:lnTo>
                <a:lnTo>
                  <a:pt x="14519" y="7875"/>
                </a:lnTo>
                <a:lnTo>
                  <a:pt x="14459" y="7613"/>
                </a:lnTo>
                <a:lnTo>
                  <a:pt x="14419" y="7351"/>
                </a:lnTo>
                <a:lnTo>
                  <a:pt x="14378" y="7089"/>
                </a:lnTo>
                <a:lnTo>
                  <a:pt x="14378" y="6828"/>
                </a:lnTo>
                <a:lnTo>
                  <a:pt x="14399" y="6687"/>
                </a:lnTo>
                <a:lnTo>
                  <a:pt x="14419" y="6546"/>
                </a:lnTo>
                <a:lnTo>
                  <a:pt x="14499" y="6284"/>
                </a:lnTo>
                <a:lnTo>
                  <a:pt x="14640" y="6385"/>
                </a:lnTo>
                <a:lnTo>
                  <a:pt x="14761" y="6465"/>
                </a:lnTo>
                <a:lnTo>
                  <a:pt x="14902" y="6505"/>
                </a:lnTo>
                <a:lnTo>
                  <a:pt x="15023" y="6546"/>
                </a:lnTo>
                <a:lnTo>
                  <a:pt x="15164" y="6566"/>
                </a:lnTo>
                <a:lnTo>
                  <a:pt x="15305" y="6586"/>
                </a:lnTo>
                <a:lnTo>
                  <a:pt x="15426" y="6566"/>
                </a:lnTo>
                <a:lnTo>
                  <a:pt x="15567" y="6546"/>
                </a:lnTo>
                <a:lnTo>
                  <a:pt x="15687" y="6505"/>
                </a:lnTo>
                <a:lnTo>
                  <a:pt x="15828" y="6465"/>
                </a:lnTo>
                <a:lnTo>
                  <a:pt x="16070" y="6324"/>
                </a:lnTo>
                <a:lnTo>
                  <a:pt x="16312" y="6163"/>
                </a:lnTo>
                <a:lnTo>
                  <a:pt x="16513" y="5962"/>
                </a:lnTo>
                <a:close/>
                <a:moveTo>
                  <a:pt x="17862" y="2115"/>
                </a:moveTo>
                <a:lnTo>
                  <a:pt x="18184" y="2136"/>
                </a:lnTo>
                <a:lnTo>
                  <a:pt x="18507" y="2196"/>
                </a:lnTo>
                <a:lnTo>
                  <a:pt x="18829" y="2256"/>
                </a:lnTo>
                <a:lnTo>
                  <a:pt x="19151" y="2357"/>
                </a:lnTo>
                <a:lnTo>
                  <a:pt x="19453" y="2478"/>
                </a:lnTo>
                <a:lnTo>
                  <a:pt x="19735" y="2619"/>
                </a:lnTo>
                <a:lnTo>
                  <a:pt x="20017" y="2780"/>
                </a:lnTo>
                <a:lnTo>
                  <a:pt x="20299" y="2961"/>
                </a:lnTo>
                <a:lnTo>
                  <a:pt x="20561" y="3142"/>
                </a:lnTo>
                <a:lnTo>
                  <a:pt x="20822" y="3364"/>
                </a:lnTo>
                <a:lnTo>
                  <a:pt x="21064" y="3585"/>
                </a:lnTo>
                <a:lnTo>
                  <a:pt x="21306" y="3827"/>
                </a:lnTo>
                <a:lnTo>
                  <a:pt x="21527" y="4069"/>
                </a:lnTo>
                <a:lnTo>
                  <a:pt x="21749" y="4330"/>
                </a:lnTo>
                <a:lnTo>
                  <a:pt x="22172" y="4854"/>
                </a:lnTo>
                <a:lnTo>
                  <a:pt x="22574" y="5418"/>
                </a:lnTo>
                <a:lnTo>
                  <a:pt x="22957" y="5962"/>
                </a:lnTo>
                <a:lnTo>
                  <a:pt x="23340" y="6525"/>
                </a:lnTo>
                <a:lnTo>
                  <a:pt x="23521" y="6828"/>
                </a:lnTo>
                <a:lnTo>
                  <a:pt x="23682" y="7130"/>
                </a:lnTo>
                <a:lnTo>
                  <a:pt x="23823" y="7432"/>
                </a:lnTo>
                <a:lnTo>
                  <a:pt x="23944" y="7754"/>
                </a:lnTo>
                <a:lnTo>
                  <a:pt x="24024" y="8096"/>
                </a:lnTo>
                <a:lnTo>
                  <a:pt x="24085" y="8418"/>
                </a:lnTo>
                <a:lnTo>
                  <a:pt x="24105" y="8761"/>
                </a:lnTo>
                <a:lnTo>
                  <a:pt x="24085" y="9103"/>
                </a:lnTo>
                <a:lnTo>
                  <a:pt x="24024" y="9425"/>
                </a:lnTo>
                <a:lnTo>
                  <a:pt x="23924" y="9727"/>
                </a:lnTo>
                <a:lnTo>
                  <a:pt x="23783" y="10009"/>
                </a:lnTo>
                <a:lnTo>
                  <a:pt x="23622" y="10291"/>
                </a:lnTo>
                <a:lnTo>
                  <a:pt x="23440" y="10553"/>
                </a:lnTo>
                <a:lnTo>
                  <a:pt x="23219" y="10774"/>
                </a:lnTo>
                <a:lnTo>
                  <a:pt x="22977" y="10996"/>
                </a:lnTo>
                <a:lnTo>
                  <a:pt x="22715" y="11177"/>
                </a:lnTo>
                <a:lnTo>
                  <a:pt x="22433" y="11318"/>
                </a:lnTo>
                <a:lnTo>
                  <a:pt x="22151" y="11459"/>
                </a:lnTo>
                <a:lnTo>
                  <a:pt x="21829" y="11540"/>
                </a:lnTo>
                <a:lnTo>
                  <a:pt x="21527" y="11620"/>
                </a:lnTo>
                <a:lnTo>
                  <a:pt x="21427" y="11640"/>
                </a:lnTo>
                <a:lnTo>
                  <a:pt x="21326" y="11681"/>
                </a:lnTo>
                <a:lnTo>
                  <a:pt x="21265" y="11379"/>
                </a:lnTo>
                <a:lnTo>
                  <a:pt x="21165" y="11097"/>
                </a:lnTo>
                <a:lnTo>
                  <a:pt x="21044" y="10815"/>
                </a:lnTo>
                <a:lnTo>
                  <a:pt x="20984" y="10694"/>
                </a:lnTo>
                <a:lnTo>
                  <a:pt x="20903" y="10593"/>
                </a:lnTo>
                <a:lnTo>
                  <a:pt x="21104" y="10372"/>
                </a:lnTo>
                <a:lnTo>
                  <a:pt x="21286" y="10130"/>
                </a:lnTo>
                <a:lnTo>
                  <a:pt x="21467" y="9888"/>
                </a:lnTo>
                <a:lnTo>
                  <a:pt x="21628" y="9647"/>
                </a:lnTo>
                <a:lnTo>
                  <a:pt x="21769" y="9365"/>
                </a:lnTo>
                <a:lnTo>
                  <a:pt x="21890" y="9083"/>
                </a:lnTo>
                <a:lnTo>
                  <a:pt x="21990" y="8781"/>
                </a:lnTo>
                <a:lnTo>
                  <a:pt x="22071" y="8479"/>
                </a:lnTo>
                <a:lnTo>
                  <a:pt x="22131" y="8177"/>
                </a:lnTo>
                <a:lnTo>
                  <a:pt x="22151" y="7855"/>
                </a:lnTo>
                <a:lnTo>
                  <a:pt x="22172" y="7552"/>
                </a:lnTo>
                <a:lnTo>
                  <a:pt x="22151" y="7230"/>
                </a:lnTo>
                <a:lnTo>
                  <a:pt x="22131" y="6928"/>
                </a:lnTo>
                <a:lnTo>
                  <a:pt x="22071" y="6626"/>
                </a:lnTo>
                <a:lnTo>
                  <a:pt x="22011" y="6324"/>
                </a:lnTo>
                <a:lnTo>
                  <a:pt x="21910" y="6022"/>
                </a:lnTo>
                <a:lnTo>
                  <a:pt x="21789" y="5740"/>
                </a:lnTo>
                <a:lnTo>
                  <a:pt x="21648" y="5458"/>
                </a:lnTo>
                <a:lnTo>
                  <a:pt x="21487" y="5196"/>
                </a:lnTo>
                <a:lnTo>
                  <a:pt x="21306" y="4935"/>
                </a:lnTo>
                <a:lnTo>
                  <a:pt x="21245" y="4854"/>
                </a:lnTo>
                <a:lnTo>
                  <a:pt x="21165" y="4774"/>
                </a:lnTo>
                <a:lnTo>
                  <a:pt x="21064" y="4733"/>
                </a:lnTo>
                <a:lnTo>
                  <a:pt x="20984" y="4693"/>
                </a:lnTo>
                <a:lnTo>
                  <a:pt x="20903" y="4673"/>
                </a:lnTo>
                <a:lnTo>
                  <a:pt x="20822" y="4653"/>
                </a:lnTo>
                <a:lnTo>
                  <a:pt x="20722" y="4673"/>
                </a:lnTo>
                <a:lnTo>
                  <a:pt x="20641" y="4693"/>
                </a:lnTo>
                <a:lnTo>
                  <a:pt x="20500" y="4753"/>
                </a:lnTo>
                <a:lnTo>
                  <a:pt x="20379" y="4874"/>
                </a:lnTo>
                <a:lnTo>
                  <a:pt x="20319" y="4935"/>
                </a:lnTo>
                <a:lnTo>
                  <a:pt x="20279" y="5015"/>
                </a:lnTo>
                <a:lnTo>
                  <a:pt x="20259" y="5096"/>
                </a:lnTo>
                <a:lnTo>
                  <a:pt x="20238" y="5176"/>
                </a:lnTo>
                <a:lnTo>
                  <a:pt x="19916" y="5337"/>
                </a:lnTo>
                <a:lnTo>
                  <a:pt x="19594" y="5478"/>
                </a:lnTo>
                <a:lnTo>
                  <a:pt x="19252" y="5579"/>
                </a:lnTo>
                <a:lnTo>
                  <a:pt x="18909" y="5639"/>
                </a:lnTo>
                <a:lnTo>
                  <a:pt x="18648" y="5660"/>
                </a:lnTo>
                <a:lnTo>
                  <a:pt x="18406" y="5639"/>
                </a:lnTo>
                <a:lnTo>
                  <a:pt x="18144" y="5619"/>
                </a:lnTo>
                <a:lnTo>
                  <a:pt x="17902" y="5579"/>
                </a:lnTo>
                <a:lnTo>
                  <a:pt x="17701" y="5539"/>
                </a:lnTo>
                <a:lnTo>
                  <a:pt x="17399" y="5438"/>
                </a:lnTo>
                <a:lnTo>
                  <a:pt x="17238" y="5378"/>
                </a:lnTo>
                <a:lnTo>
                  <a:pt x="17117" y="5297"/>
                </a:lnTo>
                <a:lnTo>
                  <a:pt x="17016" y="5237"/>
                </a:lnTo>
                <a:lnTo>
                  <a:pt x="16996" y="5217"/>
                </a:lnTo>
                <a:lnTo>
                  <a:pt x="16996" y="5196"/>
                </a:lnTo>
                <a:lnTo>
                  <a:pt x="17016" y="5076"/>
                </a:lnTo>
                <a:lnTo>
                  <a:pt x="17016" y="4995"/>
                </a:lnTo>
                <a:lnTo>
                  <a:pt x="16996" y="4914"/>
                </a:lnTo>
                <a:lnTo>
                  <a:pt x="16956" y="4834"/>
                </a:lnTo>
                <a:lnTo>
                  <a:pt x="16916" y="4774"/>
                </a:lnTo>
                <a:lnTo>
                  <a:pt x="16835" y="4713"/>
                </a:lnTo>
                <a:lnTo>
                  <a:pt x="16775" y="4673"/>
                </a:lnTo>
                <a:lnTo>
                  <a:pt x="16694" y="4653"/>
                </a:lnTo>
                <a:lnTo>
                  <a:pt x="16614" y="4633"/>
                </a:lnTo>
                <a:lnTo>
                  <a:pt x="16533" y="4633"/>
                </a:lnTo>
                <a:lnTo>
                  <a:pt x="16453" y="4653"/>
                </a:lnTo>
                <a:lnTo>
                  <a:pt x="16372" y="4673"/>
                </a:lnTo>
                <a:lnTo>
                  <a:pt x="16291" y="4713"/>
                </a:lnTo>
                <a:lnTo>
                  <a:pt x="16231" y="4774"/>
                </a:lnTo>
                <a:lnTo>
                  <a:pt x="16171" y="4854"/>
                </a:lnTo>
                <a:lnTo>
                  <a:pt x="16130" y="4955"/>
                </a:lnTo>
                <a:lnTo>
                  <a:pt x="16070" y="5076"/>
                </a:lnTo>
                <a:lnTo>
                  <a:pt x="15989" y="5196"/>
                </a:lnTo>
                <a:lnTo>
                  <a:pt x="15909" y="5317"/>
                </a:lnTo>
                <a:lnTo>
                  <a:pt x="15808" y="5418"/>
                </a:lnTo>
                <a:lnTo>
                  <a:pt x="15687" y="5498"/>
                </a:lnTo>
                <a:lnTo>
                  <a:pt x="15546" y="5579"/>
                </a:lnTo>
                <a:lnTo>
                  <a:pt x="15426" y="5619"/>
                </a:lnTo>
                <a:lnTo>
                  <a:pt x="15285" y="5639"/>
                </a:lnTo>
                <a:lnTo>
                  <a:pt x="15083" y="5639"/>
                </a:lnTo>
                <a:lnTo>
                  <a:pt x="14983" y="5599"/>
                </a:lnTo>
                <a:lnTo>
                  <a:pt x="14902" y="5559"/>
                </a:lnTo>
                <a:lnTo>
                  <a:pt x="14902" y="5539"/>
                </a:lnTo>
                <a:lnTo>
                  <a:pt x="14882" y="5519"/>
                </a:lnTo>
                <a:lnTo>
                  <a:pt x="14801" y="5458"/>
                </a:lnTo>
                <a:lnTo>
                  <a:pt x="14540" y="5297"/>
                </a:lnTo>
                <a:lnTo>
                  <a:pt x="14278" y="5176"/>
                </a:lnTo>
                <a:lnTo>
                  <a:pt x="14177" y="5156"/>
                </a:lnTo>
                <a:lnTo>
                  <a:pt x="14137" y="5156"/>
                </a:lnTo>
                <a:lnTo>
                  <a:pt x="13996" y="5277"/>
                </a:lnTo>
                <a:lnTo>
                  <a:pt x="13875" y="5418"/>
                </a:lnTo>
                <a:lnTo>
                  <a:pt x="13754" y="5599"/>
                </a:lnTo>
                <a:lnTo>
                  <a:pt x="13653" y="5760"/>
                </a:lnTo>
                <a:lnTo>
                  <a:pt x="13472" y="6123"/>
                </a:lnTo>
                <a:lnTo>
                  <a:pt x="13351" y="6425"/>
                </a:lnTo>
                <a:lnTo>
                  <a:pt x="13311" y="6586"/>
                </a:lnTo>
                <a:lnTo>
                  <a:pt x="13271" y="6767"/>
                </a:lnTo>
                <a:lnTo>
                  <a:pt x="13231" y="7109"/>
                </a:lnTo>
                <a:lnTo>
                  <a:pt x="13251" y="7472"/>
                </a:lnTo>
                <a:lnTo>
                  <a:pt x="13291" y="7814"/>
                </a:lnTo>
                <a:lnTo>
                  <a:pt x="13351" y="8157"/>
                </a:lnTo>
                <a:lnTo>
                  <a:pt x="13452" y="8499"/>
                </a:lnTo>
                <a:lnTo>
                  <a:pt x="13573" y="8841"/>
                </a:lnTo>
                <a:lnTo>
                  <a:pt x="13714" y="9143"/>
                </a:lnTo>
                <a:lnTo>
                  <a:pt x="13794" y="9304"/>
                </a:lnTo>
                <a:lnTo>
                  <a:pt x="13875" y="9466"/>
                </a:lnTo>
                <a:lnTo>
                  <a:pt x="14097" y="9788"/>
                </a:lnTo>
                <a:lnTo>
                  <a:pt x="14358" y="10110"/>
                </a:lnTo>
                <a:lnTo>
                  <a:pt x="14620" y="10412"/>
                </a:lnTo>
                <a:lnTo>
                  <a:pt x="15063" y="10895"/>
                </a:lnTo>
                <a:lnTo>
                  <a:pt x="15204" y="11056"/>
                </a:lnTo>
                <a:lnTo>
                  <a:pt x="15244" y="11117"/>
                </a:lnTo>
                <a:lnTo>
                  <a:pt x="15204" y="11157"/>
                </a:lnTo>
                <a:lnTo>
                  <a:pt x="15164" y="11197"/>
                </a:lnTo>
                <a:lnTo>
                  <a:pt x="15124" y="11217"/>
                </a:lnTo>
                <a:lnTo>
                  <a:pt x="15063" y="11258"/>
                </a:lnTo>
                <a:lnTo>
                  <a:pt x="14983" y="11358"/>
                </a:lnTo>
                <a:lnTo>
                  <a:pt x="14922" y="11459"/>
                </a:lnTo>
                <a:lnTo>
                  <a:pt x="14862" y="11580"/>
                </a:lnTo>
                <a:lnTo>
                  <a:pt x="14801" y="11701"/>
                </a:lnTo>
                <a:lnTo>
                  <a:pt x="14801" y="11721"/>
                </a:lnTo>
                <a:lnTo>
                  <a:pt x="14620" y="11701"/>
                </a:lnTo>
                <a:lnTo>
                  <a:pt x="14419" y="11681"/>
                </a:lnTo>
                <a:lnTo>
                  <a:pt x="14217" y="11681"/>
                </a:lnTo>
                <a:lnTo>
                  <a:pt x="14036" y="11640"/>
                </a:lnTo>
                <a:lnTo>
                  <a:pt x="13653" y="11560"/>
                </a:lnTo>
                <a:lnTo>
                  <a:pt x="13472" y="11520"/>
                </a:lnTo>
                <a:lnTo>
                  <a:pt x="13291" y="11459"/>
                </a:lnTo>
                <a:lnTo>
                  <a:pt x="13130" y="11379"/>
                </a:lnTo>
                <a:lnTo>
                  <a:pt x="12969" y="11278"/>
                </a:lnTo>
                <a:lnTo>
                  <a:pt x="12828" y="11177"/>
                </a:lnTo>
                <a:lnTo>
                  <a:pt x="12687" y="11077"/>
                </a:lnTo>
                <a:lnTo>
                  <a:pt x="12546" y="10956"/>
                </a:lnTo>
                <a:lnTo>
                  <a:pt x="12405" y="10835"/>
                </a:lnTo>
                <a:lnTo>
                  <a:pt x="12304" y="10694"/>
                </a:lnTo>
                <a:lnTo>
                  <a:pt x="12204" y="10553"/>
                </a:lnTo>
                <a:lnTo>
                  <a:pt x="12103" y="10412"/>
                </a:lnTo>
                <a:lnTo>
                  <a:pt x="12022" y="10251"/>
                </a:lnTo>
                <a:lnTo>
                  <a:pt x="11902" y="9949"/>
                </a:lnTo>
                <a:lnTo>
                  <a:pt x="11821" y="9606"/>
                </a:lnTo>
                <a:lnTo>
                  <a:pt x="11761" y="9264"/>
                </a:lnTo>
                <a:lnTo>
                  <a:pt x="11761" y="8922"/>
                </a:lnTo>
                <a:lnTo>
                  <a:pt x="11781" y="8579"/>
                </a:lnTo>
                <a:lnTo>
                  <a:pt x="11861" y="8257"/>
                </a:lnTo>
                <a:lnTo>
                  <a:pt x="11942" y="7935"/>
                </a:lnTo>
                <a:lnTo>
                  <a:pt x="12063" y="7633"/>
                </a:lnTo>
                <a:lnTo>
                  <a:pt x="12204" y="7331"/>
                </a:lnTo>
                <a:lnTo>
                  <a:pt x="12365" y="7049"/>
                </a:lnTo>
                <a:lnTo>
                  <a:pt x="12687" y="6465"/>
                </a:lnTo>
                <a:lnTo>
                  <a:pt x="13009" y="5901"/>
                </a:lnTo>
                <a:lnTo>
                  <a:pt x="13251" y="5498"/>
                </a:lnTo>
                <a:lnTo>
                  <a:pt x="13472" y="5055"/>
                </a:lnTo>
                <a:lnTo>
                  <a:pt x="13533" y="4995"/>
                </a:lnTo>
                <a:lnTo>
                  <a:pt x="13714" y="4774"/>
                </a:lnTo>
                <a:lnTo>
                  <a:pt x="13855" y="4532"/>
                </a:lnTo>
                <a:lnTo>
                  <a:pt x="14016" y="4270"/>
                </a:lnTo>
                <a:lnTo>
                  <a:pt x="14157" y="4028"/>
                </a:lnTo>
                <a:lnTo>
                  <a:pt x="14338" y="3787"/>
                </a:lnTo>
                <a:lnTo>
                  <a:pt x="14540" y="3565"/>
                </a:lnTo>
                <a:lnTo>
                  <a:pt x="14741" y="3364"/>
                </a:lnTo>
                <a:lnTo>
                  <a:pt x="14962" y="3163"/>
                </a:lnTo>
                <a:lnTo>
                  <a:pt x="15204" y="2961"/>
                </a:lnTo>
                <a:lnTo>
                  <a:pt x="15446" y="2800"/>
                </a:lnTo>
                <a:lnTo>
                  <a:pt x="15708" y="2639"/>
                </a:lnTo>
                <a:lnTo>
                  <a:pt x="15989" y="2518"/>
                </a:lnTo>
                <a:lnTo>
                  <a:pt x="16271" y="2397"/>
                </a:lnTo>
                <a:lnTo>
                  <a:pt x="16573" y="2317"/>
                </a:lnTo>
                <a:lnTo>
                  <a:pt x="16855" y="2236"/>
                </a:lnTo>
                <a:lnTo>
                  <a:pt x="17157" y="2176"/>
                </a:lnTo>
                <a:lnTo>
                  <a:pt x="17520" y="2136"/>
                </a:lnTo>
                <a:lnTo>
                  <a:pt x="17862" y="2115"/>
                </a:lnTo>
                <a:close/>
                <a:moveTo>
                  <a:pt x="20017" y="11358"/>
                </a:moveTo>
                <a:lnTo>
                  <a:pt x="19977" y="11560"/>
                </a:lnTo>
                <a:lnTo>
                  <a:pt x="19957" y="11761"/>
                </a:lnTo>
                <a:lnTo>
                  <a:pt x="19916" y="12164"/>
                </a:lnTo>
                <a:lnTo>
                  <a:pt x="19876" y="12567"/>
                </a:lnTo>
                <a:lnTo>
                  <a:pt x="19856" y="12768"/>
                </a:lnTo>
                <a:lnTo>
                  <a:pt x="19795" y="12969"/>
                </a:lnTo>
                <a:lnTo>
                  <a:pt x="19574" y="13815"/>
                </a:lnTo>
                <a:lnTo>
                  <a:pt x="19453" y="14258"/>
                </a:lnTo>
                <a:lnTo>
                  <a:pt x="19332" y="14681"/>
                </a:lnTo>
                <a:lnTo>
                  <a:pt x="19171" y="15104"/>
                </a:lnTo>
                <a:lnTo>
                  <a:pt x="18970" y="15507"/>
                </a:lnTo>
                <a:lnTo>
                  <a:pt x="18768" y="15910"/>
                </a:lnTo>
                <a:lnTo>
                  <a:pt x="18547" y="16292"/>
                </a:lnTo>
                <a:lnTo>
                  <a:pt x="18325" y="16634"/>
                </a:lnTo>
                <a:lnTo>
                  <a:pt x="18104" y="16957"/>
                </a:lnTo>
                <a:lnTo>
                  <a:pt x="18043" y="17037"/>
                </a:lnTo>
                <a:lnTo>
                  <a:pt x="17963" y="17098"/>
                </a:lnTo>
                <a:lnTo>
                  <a:pt x="17802" y="17198"/>
                </a:lnTo>
                <a:lnTo>
                  <a:pt x="17600" y="17138"/>
                </a:lnTo>
                <a:lnTo>
                  <a:pt x="17419" y="17057"/>
                </a:lnTo>
                <a:lnTo>
                  <a:pt x="17258" y="16977"/>
                </a:lnTo>
                <a:lnTo>
                  <a:pt x="17097" y="16856"/>
                </a:lnTo>
                <a:lnTo>
                  <a:pt x="16936" y="16735"/>
                </a:lnTo>
                <a:lnTo>
                  <a:pt x="16815" y="16594"/>
                </a:lnTo>
                <a:lnTo>
                  <a:pt x="16674" y="16433"/>
                </a:lnTo>
                <a:lnTo>
                  <a:pt x="16553" y="16272"/>
                </a:lnTo>
                <a:lnTo>
                  <a:pt x="16453" y="16111"/>
                </a:lnTo>
                <a:lnTo>
                  <a:pt x="16352" y="15930"/>
                </a:lnTo>
                <a:lnTo>
                  <a:pt x="16171" y="15547"/>
                </a:lnTo>
                <a:lnTo>
                  <a:pt x="16030" y="15144"/>
                </a:lnTo>
                <a:lnTo>
                  <a:pt x="15909" y="14742"/>
                </a:lnTo>
                <a:lnTo>
                  <a:pt x="15828" y="14339"/>
                </a:lnTo>
                <a:lnTo>
                  <a:pt x="15748" y="13936"/>
                </a:lnTo>
                <a:lnTo>
                  <a:pt x="15708" y="13574"/>
                </a:lnTo>
                <a:lnTo>
                  <a:pt x="15667" y="13231"/>
                </a:lnTo>
                <a:lnTo>
                  <a:pt x="15627" y="12708"/>
                </a:lnTo>
                <a:lnTo>
                  <a:pt x="15627" y="12426"/>
                </a:lnTo>
                <a:lnTo>
                  <a:pt x="15647" y="11963"/>
                </a:lnTo>
                <a:lnTo>
                  <a:pt x="15687" y="11721"/>
                </a:lnTo>
                <a:lnTo>
                  <a:pt x="15708" y="11600"/>
                </a:lnTo>
                <a:lnTo>
                  <a:pt x="15748" y="11499"/>
                </a:lnTo>
                <a:lnTo>
                  <a:pt x="15768" y="11459"/>
                </a:lnTo>
                <a:lnTo>
                  <a:pt x="15828" y="11439"/>
                </a:lnTo>
                <a:lnTo>
                  <a:pt x="15889" y="11439"/>
                </a:lnTo>
                <a:lnTo>
                  <a:pt x="15969" y="11459"/>
                </a:lnTo>
                <a:lnTo>
                  <a:pt x="16171" y="11499"/>
                </a:lnTo>
                <a:lnTo>
                  <a:pt x="16432" y="11580"/>
                </a:lnTo>
                <a:lnTo>
                  <a:pt x="16996" y="11761"/>
                </a:lnTo>
                <a:lnTo>
                  <a:pt x="17298" y="11842"/>
                </a:lnTo>
                <a:lnTo>
                  <a:pt x="17560" y="11882"/>
                </a:lnTo>
                <a:lnTo>
                  <a:pt x="17943" y="11882"/>
                </a:lnTo>
                <a:lnTo>
                  <a:pt x="18346" y="11842"/>
                </a:lnTo>
                <a:lnTo>
                  <a:pt x="18748" y="11741"/>
                </a:lnTo>
                <a:lnTo>
                  <a:pt x="19131" y="11640"/>
                </a:lnTo>
                <a:lnTo>
                  <a:pt x="19775" y="11419"/>
                </a:lnTo>
                <a:lnTo>
                  <a:pt x="19957" y="11379"/>
                </a:lnTo>
                <a:lnTo>
                  <a:pt x="19997" y="11358"/>
                </a:lnTo>
                <a:close/>
                <a:moveTo>
                  <a:pt x="20460" y="12929"/>
                </a:moveTo>
                <a:lnTo>
                  <a:pt x="20641" y="13876"/>
                </a:lnTo>
                <a:lnTo>
                  <a:pt x="20863" y="14822"/>
                </a:lnTo>
                <a:lnTo>
                  <a:pt x="21145" y="16050"/>
                </a:lnTo>
                <a:lnTo>
                  <a:pt x="21447" y="17299"/>
                </a:lnTo>
                <a:lnTo>
                  <a:pt x="21366" y="17380"/>
                </a:lnTo>
                <a:lnTo>
                  <a:pt x="21286" y="17480"/>
                </a:lnTo>
                <a:lnTo>
                  <a:pt x="21024" y="17843"/>
                </a:lnTo>
                <a:lnTo>
                  <a:pt x="20722" y="18185"/>
                </a:lnTo>
                <a:lnTo>
                  <a:pt x="20420" y="18507"/>
                </a:lnTo>
                <a:lnTo>
                  <a:pt x="20077" y="18789"/>
                </a:lnTo>
                <a:lnTo>
                  <a:pt x="19735" y="19051"/>
                </a:lnTo>
                <a:lnTo>
                  <a:pt x="19352" y="19272"/>
                </a:lnTo>
                <a:lnTo>
                  <a:pt x="18950" y="19454"/>
                </a:lnTo>
                <a:lnTo>
                  <a:pt x="18748" y="19514"/>
                </a:lnTo>
                <a:lnTo>
                  <a:pt x="18527" y="19575"/>
                </a:lnTo>
                <a:lnTo>
                  <a:pt x="18426" y="18709"/>
                </a:lnTo>
                <a:lnTo>
                  <a:pt x="18366" y="18245"/>
                </a:lnTo>
                <a:lnTo>
                  <a:pt x="18325" y="18004"/>
                </a:lnTo>
                <a:lnTo>
                  <a:pt x="18265" y="17782"/>
                </a:lnTo>
                <a:lnTo>
                  <a:pt x="18466" y="17641"/>
                </a:lnTo>
                <a:lnTo>
                  <a:pt x="18648" y="17500"/>
                </a:lnTo>
                <a:lnTo>
                  <a:pt x="18829" y="17299"/>
                </a:lnTo>
                <a:lnTo>
                  <a:pt x="18990" y="17077"/>
                </a:lnTo>
                <a:lnTo>
                  <a:pt x="19151" y="16856"/>
                </a:lnTo>
                <a:lnTo>
                  <a:pt x="19292" y="16614"/>
                </a:lnTo>
                <a:lnTo>
                  <a:pt x="19554" y="16111"/>
                </a:lnTo>
                <a:lnTo>
                  <a:pt x="19795" y="15607"/>
                </a:lnTo>
                <a:lnTo>
                  <a:pt x="19997" y="15104"/>
                </a:lnTo>
                <a:lnTo>
                  <a:pt x="20158" y="14601"/>
                </a:lnTo>
                <a:lnTo>
                  <a:pt x="20299" y="14077"/>
                </a:lnTo>
                <a:lnTo>
                  <a:pt x="20400" y="13553"/>
                </a:lnTo>
                <a:lnTo>
                  <a:pt x="20440" y="13231"/>
                </a:lnTo>
                <a:lnTo>
                  <a:pt x="20460" y="12929"/>
                </a:lnTo>
                <a:close/>
                <a:moveTo>
                  <a:pt x="4310" y="726"/>
                </a:moveTo>
                <a:lnTo>
                  <a:pt x="4431" y="746"/>
                </a:lnTo>
                <a:lnTo>
                  <a:pt x="4692" y="786"/>
                </a:lnTo>
                <a:lnTo>
                  <a:pt x="4954" y="867"/>
                </a:lnTo>
                <a:lnTo>
                  <a:pt x="5236" y="968"/>
                </a:lnTo>
                <a:lnTo>
                  <a:pt x="5498" y="1109"/>
                </a:lnTo>
                <a:lnTo>
                  <a:pt x="5760" y="1270"/>
                </a:lnTo>
                <a:lnTo>
                  <a:pt x="6021" y="1451"/>
                </a:lnTo>
                <a:lnTo>
                  <a:pt x="6283" y="1632"/>
                </a:lnTo>
                <a:lnTo>
                  <a:pt x="6726" y="1995"/>
                </a:lnTo>
                <a:lnTo>
                  <a:pt x="7109" y="2297"/>
                </a:lnTo>
                <a:lnTo>
                  <a:pt x="8015" y="3102"/>
                </a:lnTo>
                <a:lnTo>
                  <a:pt x="8921" y="3928"/>
                </a:lnTo>
                <a:lnTo>
                  <a:pt x="9384" y="4330"/>
                </a:lnTo>
                <a:lnTo>
                  <a:pt x="9848" y="4713"/>
                </a:lnTo>
                <a:lnTo>
                  <a:pt x="10331" y="5096"/>
                </a:lnTo>
                <a:lnTo>
                  <a:pt x="10834" y="5458"/>
                </a:lnTo>
                <a:lnTo>
                  <a:pt x="11378" y="5841"/>
                </a:lnTo>
                <a:lnTo>
                  <a:pt x="11962" y="6183"/>
                </a:lnTo>
                <a:lnTo>
                  <a:pt x="11620" y="6807"/>
                </a:lnTo>
                <a:lnTo>
                  <a:pt x="11459" y="7130"/>
                </a:lnTo>
                <a:lnTo>
                  <a:pt x="11318" y="7452"/>
                </a:lnTo>
                <a:lnTo>
                  <a:pt x="11197" y="7774"/>
                </a:lnTo>
                <a:lnTo>
                  <a:pt x="11096" y="8116"/>
                </a:lnTo>
                <a:lnTo>
                  <a:pt x="11015" y="8459"/>
                </a:lnTo>
                <a:lnTo>
                  <a:pt x="10975" y="8821"/>
                </a:lnTo>
                <a:lnTo>
                  <a:pt x="10955" y="9023"/>
                </a:lnTo>
                <a:lnTo>
                  <a:pt x="10955" y="9224"/>
                </a:lnTo>
                <a:lnTo>
                  <a:pt x="10975" y="9425"/>
                </a:lnTo>
                <a:lnTo>
                  <a:pt x="10995" y="9627"/>
                </a:lnTo>
                <a:lnTo>
                  <a:pt x="11076" y="10009"/>
                </a:lnTo>
                <a:lnTo>
                  <a:pt x="11217" y="10372"/>
                </a:lnTo>
                <a:lnTo>
                  <a:pt x="11398" y="10714"/>
                </a:lnTo>
                <a:lnTo>
                  <a:pt x="11599" y="11056"/>
                </a:lnTo>
                <a:lnTo>
                  <a:pt x="11841" y="11379"/>
                </a:lnTo>
                <a:lnTo>
                  <a:pt x="12103" y="11661"/>
                </a:lnTo>
                <a:lnTo>
                  <a:pt x="12244" y="11801"/>
                </a:lnTo>
                <a:lnTo>
                  <a:pt x="12405" y="11942"/>
                </a:lnTo>
                <a:lnTo>
                  <a:pt x="12586" y="12063"/>
                </a:lnTo>
                <a:lnTo>
                  <a:pt x="12767" y="12164"/>
                </a:lnTo>
                <a:lnTo>
                  <a:pt x="13130" y="12345"/>
                </a:lnTo>
                <a:lnTo>
                  <a:pt x="13513" y="12506"/>
                </a:lnTo>
                <a:lnTo>
                  <a:pt x="13754" y="12567"/>
                </a:lnTo>
                <a:lnTo>
                  <a:pt x="14016" y="12607"/>
                </a:lnTo>
                <a:lnTo>
                  <a:pt x="14278" y="12627"/>
                </a:lnTo>
                <a:lnTo>
                  <a:pt x="14540" y="12627"/>
                </a:lnTo>
                <a:lnTo>
                  <a:pt x="14499" y="12768"/>
                </a:lnTo>
                <a:lnTo>
                  <a:pt x="14237" y="13936"/>
                </a:lnTo>
                <a:lnTo>
                  <a:pt x="13996" y="15104"/>
                </a:lnTo>
                <a:lnTo>
                  <a:pt x="13271" y="18588"/>
                </a:lnTo>
                <a:lnTo>
                  <a:pt x="12747" y="18850"/>
                </a:lnTo>
                <a:lnTo>
                  <a:pt x="12224" y="19091"/>
                </a:lnTo>
                <a:lnTo>
                  <a:pt x="11680" y="19313"/>
                </a:lnTo>
                <a:lnTo>
                  <a:pt x="11116" y="19474"/>
                </a:lnTo>
                <a:lnTo>
                  <a:pt x="10834" y="19534"/>
                </a:lnTo>
                <a:lnTo>
                  <a:pt x="10532" y="19595"/>
                </a:lnTo>
                <a:lnTo>
                  <a:pt x="10230" y="19635"/>
                </a:lnTo>
                <a:lnTo>
                  <a:pt x="9948" y="19655"/>
                </a:lnTo>
                <a:lnTo>
                  <a:pt x="9646" y="19675"/>
                </a:lnTo>
                <a:lnTo>
                  <a:pt x="9022" y="19675"/>
                </a:lnTo>
                <a:lnTo>
                  <a:pt x="8720" y="19655"/>
                </a:lnTo>
                <a:lnTo>
                  <a:pt x="8035" y="19554"/>
                </a:lnTo>
                <a:lnTo>
                  <a:pt x="7350" y="19413"/>
                </a:lnTo>
                <a:lnTo>
                  <a:pt x="6686" y="19232"/>
                </a:lnTo>
                <a:lnTo>
                  <a:pt x="6042" y="19011"/>
                </a:lnTo>
                <a:lnTo>
                  <a:pt x="5417" y="18729"/>
                </a:lnTo>
                <a:lnTo>
                  <a:pt x="4793" y="18427"/>
                </a:lnTo>
                <a:lnTo>
                  <a:pt x="4209" y="18084"/>
                </a:lnTo>
                <a:lnTo>
                  <a:pt x="3665" y="17682"/>
                </a:lnTo>
                <a:lnTo>
                  <a:pt x="3242" y="17359"/>
                </a:lnTo>
                <a:lnTo>
                  <a:pt x="2840" y="16997"/>
                </a:lnTo>
                <a:lnTo>
                  <a:pt x="2457" y="16594"/>
                </a:lnTo>
                <a:lnTo>
                  <a:pt x="2276" y="16373"/>
                </a:lnTo>
                <a:lnTo>
                  <a:pt x="2115" y="16151"/>
                </a:lnTo>
                <a:lnTo>
                  <a:pt x="1974" y="15930"/>
                </a:lnTo>
                <a:lnTo>
                  <a:pt x="1833" y="15708"/>
                </a:lnTo>
                <a:lnTo>
                  <a:pt x="1712" y="15466"/>
                </a:lnTo>
                <a:lnTo>
                  <a:pt x="1631" y="15225"/>
                </a:lnTo>
                <a:lnTo>
                  <a:pt x="1551" y="14983"/>
                </a:lnTo>
                <a:lnTo>
                  <a:pt x="1511" y="14721"/>
                </a:lnTo>
                <a:lnTo>
                  <a:pt x="1491" y="14480"/>
                </a:lnTo>
                <a:lnTo>
                  <a:pt x="1511" y="14238"/>
                </a:lnTo>
                <a:lnTo>
                  <a:pt x="1551" y="14037"/>
                </a:lnTo>
                <a:lnTo>
                  <a:pt x="1591" y="13835"/>
                </a:lnTo>
                <a:lnTo>
                  <a:pt x="1652" y="13654"/>
                </a:lnTo>
                <a:lnTo>
                  <a:pt x="1732" y="13453"/>
                </a:lnTo>
                <a:lnTo>
                  <a:pt x="1813" y="13272"/>
                </a:lnTo>
                <a:lnTo>
                  <a:pt x="1934" y="13110"/>
                </a:lnTo>
                <a:lnTo>
                  <a:pt x="2034" y="12929"/>
                </a:lnTo>
                <a:lnTo>
                  <a:pt x="2175" y="12788"/>
                </a:lnTo>
                <a:lnTo>
                  <a:pt x="2316" y="12647"/>
                </a:lnTo>
                <a:lnTo>
                  <a:pt x="2477" y="12506"/>
                </a:lnTo>
                <a:lnTo>
                  <a:pt x="2658" y="12385"/>
                </a:lnTo>
                <a:lnTo>
                  <a:pt x="2840" y="12285"/>
                </a:lnTo>
                <a:lnTo>
                  <a:pt x="3021" y="12204"/>
                </a:lnTo>
                <a:lnTo>
                  <a:pt x="3242" y="12144"/>
                </a:lnTo>
                <a:lnTo>
                  <a:pt x="3464" y="12104"/>
                </a:lnTo>
                <a:lnTo>
                  <a:pt x="3685" y="12083"/>
                </a:lnTo>
                <a:lnTo>
                  <a:pt x="3806" y="12063"/>
                </a:lnTo>
                <a:lnTo>
                  <a:pt x="3907" y="12043"/>
                </a:lnTo>
                <a:lnTo>
                  <a:pt x="4008" y="12003"/>
                </a:lnTo>
                <a:lnTo>
                  <a:pt x="4068" y="11942"/>
                </a:lnTo>
                <a:lnTo>
                  <a:pt x="4129" y="11882"/>
                </a:lnTo>
                <a:lnTo>
                  <a:pt x="4169" y="11801"/>
                </a:lnTo>
                <a:lnTo>
                  <a:pt x="4209" y="11721"/>
                </a:lnTo>
                <a:lnTo>
                  <a:pt x="4209" y="11640"/>
                </a:lnTo>
                <a:lnTo>
                  <a:pt x="4209" y="11560"/>
                </a:lnTo>
                <a:lnTo>
                  <a:pt x="4209" y="11479"/>
                </a:lnTo>
                <a:lnTo>
                  <a:pt x="4189" y="11379"/>
                </a:lnTo>
                <a:lnTo>
                  <a:pt x="4149" y="11298"/>
                </a:lnTo>
                <a:lnTo>
                  <a:pt x="4088" y="11217"/>
                </a:lnTo>
                <a:lnTo>
                  <a:pt x="4028" y="11157"/>
                </a:lnTo>
                <a:lnTo>
                  <a:pt x="3947" y="11077"/>
                </a:lnTo>
                <a:lnTo>
                  <a:pt x="3867" y="11036"/>
                </a:lnTo>
                <a:lnTo>
                  <a:pt x="3585" y="10855"/>
                </a:lnTo>
                <a:lnTo>
                  <a:pt x="3323" y="10694"/>
                </a:lnTo>
                <a:lnTo>
                  <a:pt x="3061" y="10493"/>
                </a:lnTo>
                <a:lnTo>
                  <a:pt x="2799" y="10291"/>
                </a:lnTo>
                <a:lnTo>
                  <a:pt x="2558" y="10070"/>
                </a:lnTo>
                <a:lnTo>
                  <a:pt x="2336" y="9848"/>
                </a:lnTo>
                <a:lnTo>
                  <a:pt x="2115" y="9606"/>
                </a:lnTo>
                <a:lnTo>
                  <a:pt x="1913" y="9365"/>
                </a:lnTo>
                <a:lnTo>
                  <a:pt x="1732" y="9103"/>
                </a:lnTo>
                <a:lnTo>
                  <a:pt x="1591" y="8841"/>
                </a:lnTo>
                <a:lnTo>
                  <a:pt x="1450" y="8559"/>
                </a:lnTo>
                <a:lnTo>
                  <a:pt x="1350" y="8277"/>
                </a:lnTo>
                <a:lnTo>
                  <a:pt x="1269" y="7996"/>
                </a:lnTo>
                <a:lnTo>
                  <a:pt x="1229" y="7693"/>
                </a:lnTo>
                <a:lnTo>
                  <a:pt x="1229" y="7391"/>
                </a:lnTo>
                <a:lnTo>
                  <a:pt x="1249" y="7089"/>
                </a:lnTo>
                <a:lnTo>
                  <a:pt x="1309" y="6828"/>
                </a:lnTo>
                <a:lnTo>
                  <a:pt x="1390" y="6586"/>
                </a:lnTo>
                <a:lnTo>
                  <a:pt x="1511" y="6344"/>
                </a:lnTo>
                <a:lnTo>
                  <a:pt x="1631" y="6103"/>
                </a:lnTo>
                <a:lnTo>
                  <a:pt x="1813" y="5901"/>
                </a:lnTo>
                <a:lnTo>
                  <a:pt x="1994" y="5700"/>
                </a:lnTo>
                <a:lnTo>
                  <a:pt x="2195" y="5519"/>
                </a:lnTo>
                <a:lnTo>
                  <a:pt x="2417" y="5358"/>
                </a:lnTo>
                <a:lnTo>
                  <a:pt x="2658" y="5237"/>
                </a:lnTo>
                <a:lnTo>
                  <a:pt x="2900" y="5136"/>
                </a:lnTo>
                <a:lnTo>
                  <a:pt x="3182" y="5055"/>
                </a:lnTo>
                <a:lnTo>
                  <a:pt x="3464" y="5015"/>
                </a:lnTo>
                <a:lnTo>
                  <a:pt x="3746" y="5015"/>
                </a:lnTo>
                <a:lnTo>
                  <a:pt x="4048" y="5055"/>
                </a:lnTo>
                <a:lnTo>
                  <a:pt x="4330" y="5136"/>
                </a:lnTo>
                <a:lnTo>
                  <a:pt x="4652" y="5237"/>
                </a:lnTo>
                <a:lnTo>
                  <a:pt x="4733" y="5277"/>
                </a:lnTo>
                <a:lnTo>
                  <a:pt x="4833" y="5297"/>
                </a:lnTo>
                <a:lnTo>
                  <a:pt x="4934" y="5297"/>
                </a:lnTo>
                <a:lnTo>
                  <a:pt x="5015" y="5277"/>
                </a:lnTo>
                <a:lnTo>
                  <a:pt x="5095" y="5257"/>
                </a:lnTo>
                <a:lnTo>
                  <a:pt x="5156" y="5196"/>
                </a:lnTo>
                <a:lnTo>
                  <a:pt x="5216" y="5156"/>
                </a:lnTo>
                <a:lnTo>
                  <a:pt x="5276" y="5096"/>
                </a:lnTo>
                <a:lnTo>
                  <a:pt x="5317" y="5015"/>
                </a:lnTo>
                <a:lnTo>
                  <a:pt x="5337" y="4955"/>
                </a:lnTo>
                <a:lnTo>
                  <a:pt x="5357" y="4874"/>
                </a:lnTo>
                <a:lnTo>
                  <a:pt x="5357" y="4794"/>
                </a:lnTo>
                <a:lnTo>
                  <a:pt x="5337" y="4713"/>
                </a:lnTo>
                <a:lnTo>
                  <a:pt x="5296" y="4633"/>
                </a:lnTo>
                <a:lnTo>
                  <a:pt x="5236" y="4552"/>
                </a:lnTo>
                <a:lnTo>
                  <a:pt x="5176" y="4492"/>
                </a:lnTo>
                <a:lnTo>
                  <a:pt x="4793" y="4190"/>
                </a:lnTo>
                <a:lnTo>
                  <a:pt x="4390" y="3867"/>
                </a:lnTo>
                <a:lnTo>
                  <a:pt x="4008" y="3505"/>
                </a:lnTo>
                <a:lnTo>
                  <a:pt x="3826" y="3303"/>
                </a:lnTo>
                <a:lnTo>
                  <a:pt x="3665" y="3122"/>
                </a:lnTo>
                <a:lnTo>
                  <a:pt x="3524" y="2921"/>
                </a:lnTo>
                <a:lnTo>
                  <a:pt x="3404" y="2699"/>
                </a:lnTo>
                <a:lnTo>
                  <a:pt x="3303" y="2498"/>
                </a:lnTo>
                <a:lnTo>
                  <a:pt x="3242" y="2276"/>
                </a:lnTo>
                <a:lnTo>
                  <a:pt x="3222" y="2055"/>
                </a:lnTo>
                <a:lnTo>
                  <a:pt x="3222" y="1813"/>
                </a:lnTo>
                <a:lnTo>
                  <a:pt x="3283" y="1592"/>
                </a:lnTo>
                <a:lnTo>
                  <a:pt x="3383" y="1350"/>
                </a:lnTo>
                <a:lnTo>
                  <a:pt x="3464" y="1209"/>
                </a:lnTo>
                <a:lnTo>
                  <a:pt x="3545" y="1109"/>
                </a:lnTo>
                <a:lnTo>
                  <a:pt x="3645" y="1008"/>
                </a:lnTo>
                <a:lnTo>
                  <a:pt x="3746" y="927"/>
                </a:lnTo>
                <a:lnTo>
                  <a:pt x="3847" y="847"/>
                </a:lnTo>
                <a:lnTo>
                  <a:pt x="3947" y="806"/>
                </a:lnTo>
                <a:lnTo>
                  <a:pt x="4068" y="766"/>
                </a:lnTo>
                <a:lnTo>
                  <a:pt x="4189" y="746"/>
                </a:lnTo>
                <a:lnTo>
                  <a:pt x="4310" y="726"/>
                </a:lnTo>
                <a:close/>
                <a:moveTo>
                  <a:pt x="31697" y="726"/>
                </a:moveTo>
                <a:lnTo>
                  <a:pt x="31817" y="746"/>
                </a:lnTo>
                <a:lnTo>
                  <a:pt x="31938" y="766"/>
                </a:lnTo>
                <a:lnTo>
                  <a:pt x="32059" y="806"/>
                </a:lnTo>
                <a:lnTo>
                  <a:pt x="32160" y="847"/>
                </a:lnTo>
                <a:lnTo>
                  <a:pt x="32260" y="927"/>
                </a:lnTo>
                <a:lnTo>
                  <a:pt x="32361" y="1008"/>
                </a:lnTo>
                <a:lnTo>
                  <a:pt x="32462" y="1109"/>
                </a:lnTo>
                <a:lnTo>
                  <a:pt x="32542" y="1209"/>
                </a:lnTo>
                <a:lnTo>
                  <a:pt x="32623" y="1350"/>
                </a:lnTo>
                <a:lnTo>
                  <a:pt x="32724" y="1592"/>
                </a:lnTo>
                <a:lnTo>
                  <a:pt x="32784" y="1813"/>
                </a:lnTo>
                <a:lnTo>
                  <a:pt x="32784" y="2055"/>
                </a:lnTo>
                <a:lnTo>
                  <a:pt x="32764" y="2276"/>
                </a:lnTo>
                <a:lnTo>
                  <a:pt x="32703" y="2498"/>
                </a:lnTo>
                <a:lnTo>
                  <a:pt x="32603" y="2699"/>
                </a:lnTo>
                <a:lnTo>
                  <a:pt x="32482" y="2921"/>
                </a:lnTo>
                <a:lnTo>
                  <a:pt x="32341" y="3122"/>
                </a:lnTo>
                <a:lnTo>
                  <a:pt x="32180" y="3303"/>
                </a:lnTo>
                <a:lnTo>
                  <a:pt x="31999" y="3505"/>
                </a:lnTo>
                <a:lnTo>
                  <a:pt x="31616" y="3867"/>
                </a:lnTo>
                <a:lnTo>
                  <a:pt x="31213" y="4190"/>
                </a:lnTo>
                <a:lnTo>
                  <a:pt x="30831" y="4492"/>
                </a:lnTo>
                <a:lnTo>
                  <a:pt x="30770" y="4552"/>
                </a:lnTo>
                <a:lnTo>
                  <a:pt x="30710" y="4633"/>
                </a:lnTo>
                <a:lnTo>
                  <a:pt x="30670" y="4713"/>
                </a:lnTo>
                <a:lnTo>
                  <a:pt x="30649" y="4794"/>
                </a:lnTo>
                <a:lnTo>
                  <a:pt x="30649" y="4874"/>
                </a:lnTo>
                <a:lnTo>
                  <a:pt x="30670" y="4955"/>
                </a:lnTo>
                <a:lnTo>
                  <a:pt x="30690" y="5015"/>
                </a:lnTo>
                <a:lnTo>
                  <a:pt x="30730" y="5096"/>
                </a:lnTo>
                <a:lnTo>
                  <a:pt x="30790" y="5156"/>
                </a:lnTo>
                <a:lnTo>
                  <a:pt x="30851" y="5196"/>
                </a:lnTo>
                <a:lnTo>
                  <a:pt x="30911" y="5257"/>
                </a:lnTo>
                <a:lnTo>
                  <a:pt x="30992" y="5277"/>
                </a:lnTo>
                <a:lnTo>
                  <a:pt x="31072" y="5297"/>
                </a:lnTo>
                <a:lnTo>
                  <a:pt x="31173" y="5297"/>
                </a:lnTo>
                <a:lnTo>
                  <a:pt x="31274" y="5277"/>
                </a:lnTo>
                <a:lnTo>
                  <a:pt x="31354" y="5237"/>
                </a:lnTo>
                <a:lnTo>
                  <a:pt x="31676" y="5136"/>
                </a:lnTo>
                <a:lnTo>
                  <a:pt x="31958" y="5055"/>
                </a:lnTo>
                <a:lnTo>
                  <a:pt x="32260" y="5015"/>
                </a:lnTo>
                <a:lnTo>
                  <a:pt x="32542" y="5015"/>
                </a:lnTo>
                <a:lnTo>
                  <a:pt x="32824" y="5055"/>
                </a:lnTo>
                <a:lnTo>
                  <a:pt x="33106" y="5136"/>
                </a:lnTo>
                <a:lnTo>
                  <a:pt x="33348" y="5237"/>
                </a:lnTo>
                <a:lnTo>
                  <a:pt x="33590" y="5358"/>
                </a:lnTo>
                <a:lnTo>
                  <a:pt x="33811" y="5519"/>
                </a:lnTo>
                <a:lnTo>
                  <a:pt x="34012" y="5700"/>
                </a:lnTo>
                <a:lnTo>
                  <a:pt x="34194" y="5901"/>
                </a:lnTo>
                <a:lnTo>
                  <a:pt x="34375" y="6103"/>
                </a:lnTo>
                <a:lnTo>
                  <a:pt x="34496" y="6344"/>
                </a:lnTo>
                <a:lnTo>
                  <a:pt x="34617" y="6586"/>
                </a:lnTo>
                <a:lnTo>
                  <a:pt x="34697" y="6828"/>
                </a:lnTo>
                <a:lnTo>
                  <a:pt x="34757" y="7089"/>
                </a:lnTo>
                <a:lnTo>
                  <a:pt x="34778" y="7391"/>
                </a:lnTo>
                <a:lnTo>
                  <a:pt x="34778" y="7693"/>
                </a:lnTo>
                <a:lnTo>
                  <a:pt x="34737" y="7996"/>
                </a:lnTo>
                <a:lnTo>
                  <a:pt x="34657" y="8277"/>
                </a:lnTo>
                <a:lnTo>
                  <a:pt x="34556" y="8559"/>
                </a:lnTo>
                <a:lnTo>
                  <a:pt x="34415" y="8841"/>
                </a:lnTo>
                <a:lnTo>
                  <a:pt x="34274" y="9103"/>
                </a:lnTo>
                <a:lnTo>
                  <a:pt x="34093" y="9365"/>
                </a:lnTo>
                <a:lnTo>
                  <a:pt x="33892" y="9606"/>
                </a:lnTo>
                <a:lnTo>
                  <a:pt x="33670" y="9848"/>
                </a:lnTo>
                <a:lnTo>
                  <a:pt x="33449" y="10070"/>
                </a:lnTo>
                <a:lnTo>
                  <a:pt x="33207" y="10291"/>
                </a:lnTo>
                <a:lnTo>
                  <a:pt x="32945" y="10493"/>
                </a:lnTo>
                <a:lnTo>
                  <a:pt x="32683" y="10694"/>
                </a:lnTo>
                <a:lnTo>
                  <a:pt x="32422" y="10855"/>
                </a:lnTo>
                <a:lnTo>
                  <a:pt x="32140" y="11036"/>
                </a:lnTo>
                <a:lnTo>
                  <a:pt x="32059" y="11077"/>
                </a:lnTo>
                <a:lnTo>
                  <a:pt x="31979" y="11157"/>
                </a:lnTo>
                <a:lnTo>
                  <a:pt x="31918" y="11217"/>
                </a:lnTo>
                <a:lnTo>
                  <a:pt x="31858" y="11298"/>
                </a:lnTo>
                <a:lnTo>
                  <a:pt x="31817" y="11379"/>
                </a:lnTo>
                <a:lnTo>
                  <a:pt x="31797" y="11479"/>
                </a:lnTo>
                <a:lnTo>
                  <a:pt x="31797" y="11560"/>
                </a:lnTo>
                <a:lnTo>
                  <a:pt x="31797" y="11640"/>
                </a:lnTo>
                <a:lnTo>
                  <a:pt x="31797" y="11721"/>
                </a:lnTo>
                <a:lnTo>
                  <a:pt x="31838" y="11801"/>
                </a:lnTo>
                <a:lnTo>
                  <a:pt x="31878" y="11882"/>
                </a:lnTo>
                <a:lnTo>
                  <a:pt x="31938" y="11942"/>
                </a:lnTo>
                <a:lnTo>
                  <a:pt x="31999" y="12003"/>
                </a:lnTo>
                <a:lnTo>
                  <a:pt x="32099" y="12043"/>
                </a:lnTo>
                <a:lnTo>
                  <a:pt x="32200" y="12063"/>
                </a:lnTo>
                <a:lnTo>
                  <a:pt x="32321" y="12083"/>
                </a:lnTo>
                <a:lnTo>
                  <a:pt x="32542" y="12104"/>
                </a:lnTo>
                <a:lnTo>
                  <a:pt x="32764" y="12144"/>
                </a:lnTo>
                <a:lnTo>
                  <a:pt x="32985" y="12204"/>
                </a:lnTo>
                <a:lnTo>
                  <a:pt x="33167" y="12285"/>
                </a:lnTo>
                <a:lnTo>
                  <a:pt x="33348" y="12385"/>
                </a:lnTo>
                <a:lnTo>
                  <a:pt x="33529" y="12506"/>
                </a:lnTo>
                <a:lnTo>
                  <a:pt x="33690" y="12647"/>
                </a:lnTo>
                <a:lnTo>
                  <a:pt x="33831" y="12788"/>
                </a:lnTo>
                <a:lnTo>
                  <a:pt x="33972" y="12929"/>
                </a:lnTo>
                <a:lnTo>
                  <a:pt x="34073" y="13110"/>
                </a:lnTo>
                <a:lnTo>
                  <a:pt x="34194" y="13272"/>
                </a:lnTo>
                <a:lnTo>
                  <a:pt x="34274" y="13453"/>
                </a:lnTo>
                <a:lnTo>
                  <a:pt x="34355" y="13654"/>
                </a:lnTo>
                <a:lnTo>
                  <a:pt x="34415" y="13835"/>
                </a:lnTo>
                <a:lnTo>
                  <a:pt x="34455" y="14037"/>
                </a:lnTo>
                <a:lnTo>
                  <a:pt x="34496" y="14238"/>
                </a:lnTo>
                <a:lnTo>
                  <a:pt x="34516" y="14480"/>
                </a:lnTo>
                <a:lnTo>
                  <a:pt x="34496" y="14721"/>
                </a:lnTo>
                <a:lnTo>
                  <a:pt x="34455" y="14983"/>
                </a:lnTo>
                <a:lnTo>
                  <a:pt x="34375" y="15225"/>
                </a:lnTo>
                <a:lnTo>
                  <a:pt x="34294" y="15466"/>
                </a:lnTo>
                <a:lnTo>
                  <a:pt x="34174" y="15708"/>
                </a:lnTo>
                <a:lnTo>
                  <a:pt x="34033" y="15930"/>
                </a:lnTo>
                <a:lnTo>
                  <a:pt x="33892" y="16151"/>
                </a:lnTo>
                <a:lnTo>
                  <a:pt x="33730" y="16373"/>
                </a:lnTo>
                <a:lnTo>
                  <a:pt x="33549" y="16594"/>
                </a:lnTo>
                <a:lnTo>
                  <a:pt x="33167" y="16997"/>
                </a:lnTo>
                <a:lnTo>
                  <a:pt x="32764" y="17359"/>
                </a:lnTo>
                <a:lnTo>
                  <a:pt x="32341" y="17682"/>
                </a:lnTo>
                <a:lnTo>
                  <a:pt x="31797" y="18084"/>
                </a:lnTo>
                <a:lnTo>
                  <a:pt x="31213" y="18427"/>
                </a:lnTo>
                <a:lnTo>
                  <a:pt x="30589" y="18729"/>
                </a:lnTo>
                <a:lnTo>
                  <a:pt x="29965" y="19011"/>
                </a:lnTo>
                <a:lnTo>
                  <a:pt x="29320" y="19232"/>
                </a:lnTo>
                <a:lnTo>
                  <a:pt x="28656" y="19413"/>
                </a:lnTo>
                <a:lnTo>
                  <a:pt x="27971" y="19554"/>
                </a:lnTo>
                <a:lnTo>
                  <a:pt x="27287" y="19655"/>
                </a:lnTo>
                <a:lnTo>
                  <a:pt x="26723" y="19675"/>
                </a:lnTo>
                <a:lnTo>
                  <a:pt x="26159" y="19675"/>
                </a:lnTo>
                <a:lnTo>
                  <a:pt x="25595" y="19615"/>
                </a:lnTo>
                <a:lnTo>
                  <a:pt x="25071" y="19514"/>
                </a:lnTo>
                <a:lnTo>
                  <a:pt x="24548" y="19373"/>
                </a:lnTo>
                <a:lnTo>
                  <a:pt x="24024" y="19192"/>
                </a:lnTo>
                <a:lnTo>
                  <a:pt x="23521" y="18991"/>
                </a:lnTo>
                <a:lnTo>
                  <a:pt x="23038" y="18749"/>
                </a:lnTo>
                <a:lnTo>
                  <a:pt x="22494" y="16634"/>
                </a:lnTo>
                <a:lnTo>
                  <a:pt x="21990" y="14500"/>
                </a:lnTo>
                <a:lnTo>
                  <a:pt x="21527" y="12607"/>
                </a:lnTo>
                <a:lnTo>
                  <a:pt x="21729" y="12607"/>
                </a:lnTo>
                <a:lnTo>
                  <a:pt x="21910" y="12587"/>
                </a:lnTo>
                <a:lnTo>
                  <a:pt x="22313" y="12506"/>
                </a:lnTo>
                <a:lnTo>
                  <a:pt x="22675" y="12406"/>
                </a:lnTo>
                <a:lnTo>
                  <a:pt x="23038" y="12245"/>
                </a:lnTo>
                <a:lnTo>
                  <a:pt x="23380" y="12043"/>
                </a:lnTo>
                <a:lnTo>
                  <a:pt x="23682" y="11822"/>
                </a:lnTo>
                <a:lnTo>
                  <a:pt x="23984" y="11540"/>
                </a:lnTo>
                <a:lnTo>
                  <a:pt x="24226" y="11258"/>
                </a:lnTo>
                <a:lnTo>
                  <a:pt x="24447" y="10936"/>
                </a:lnTo>
                <a:lnTo>
                  <a:pt x="24649" y="10593"/>
                </a:lnTo>
                <a:lnTo>
                  <a:pt x="24789" y="10251"/>
                </a:lnTo>
                <a:lnTo>
                  <a:pt x="24910" y="9868"/>
                </a:lnTo>
                <a:lnTo>
                  <a:pt x="24991" y="9486"/>
                </a:lnTo>
                <a:lnTo>
                  <a:pt x="25031" y="9083"/>
                </a:lnTo>
                <a:lnTo>
                  <a:pt x="25031" y="8700"/>
                </a:lnTo>
                <a:lnTo>
                  <a:pt x="24991" y="8298"/>
                </a:lnTo>
                <a:lnTo>
                  <a:pt x="24910" y="7915"/>
                </a:lnTo>
                <a:lnTo>
                  <a:pt x="24789" y="7532"/>
                </a:lnTo>
                <a:lnTo>
                  <a:pt x="24649" y="7170"/>
                </a:lnTo>
                <a:lnTo>
                  <a:pt x="24487" y="6807"/>
                </a:lnTo>
                <a:lnTo>
                  <a:pt x="24306" y="6445"/>
                </a:lnTo>
                <a:lnTo>
                  <a:pt x="24125" y="6143"/>
                </a:lnTo>
                <a:lnTo>
                  <a:pt x="24669" y="5821"/>
                </a:lnTo>
                <a:lnTo>
                  <a:pt x="25172" y="5458"/>
                </a:lnTo>
                <a:lnTo>
                  <a:pt x="25676" y="5096"/>
                </a:lnTo>
                <a:lnTo>
                  <a:pt x="26159" y="4713"/>
                </a:lnTo>
                <a:lnTo>
                  <a:pt x="26622" y="4330"/>
                </a:lnTo>
                <a:lnTo>
                  <a:pt x="27085" y="3928"/>
                </a:lnTo>
                <a:lnTo>
                  <a:pt x="27991" y="3102"/>
                </a:lnTo>
                <a:lnTo>
                  <a:pt x="28898" y="2297"/>
                </a:lnTo>
                <a:lnTo>
                  <a:pt x="29280" y="1995"/>
                </a:lnTo>
                <a:lnTo>
                  <a:pt x="29723" y="1632"/>
                </a:lnTo>
                <a:lnTo>
                  <a:pt x="29985" y="1451"/>
                </a:lnTo>
                <a:lnTo>
                  <a:pt x="30247" y="1270"/>
                </a:lnTo>
                <a:lnTo>
                  <a:pt x="30509" y="1109"/>
                </a:lnTo>
                <a:lnTo>
                  <a:pt x="30770" y="968"/>
                </a:lnTo>
                <a:lnTo>
                  <a:pt x="31052" y="867"/>
                </a:lnTo>
                <a:lnTo>
                  <a:pt x="31314" y="786"/>
                </a:lnTo>
                <a:lnTo>
                  <a:pt x="31576" y="746"/>
                </a:lnTo>
                <a:lnTo>
                  <a:pt x="31697" y="726"/>
                </a:lnTo>
                <a:close/>
                <a:moveTo>
                  <a:pt x="15103" y="14460"/>
                </a:moveTo>
                <a:lnTo>
                  <a:pt x="15244" y="15084"/>
                </a:lnTo>
                <a:lnTo>
                  <a:pt x="15345" y="15487"/>
                </a:lnTo>
                <a:lnTo>
                  <a:pt x="15506" y="15930"/>
                </a:lnTo>
                <a:lnTo>
                  <a:pt x="15587" y="16151"/>
                </a:lnTo>
                <a:lnTo>
                  <a:pt x="15687" y="16393"/>
                </a:lnTo>
                <a:lnTo>
                  <a:pt x="15808" y="16614"/>
                </a:lnTo>
                <a:lnTo>
                  <a:pt x="15949" y="16836"/>
                </a:lnTo>
                <a:lnTo>
                  <a:pt x="16090" y="17037"/>
                </a:lnTo>
                <a:lnTo>
                  <a:pt x="16251" y="17239"/>
                </a:lnTo>
                <a:lnTo>
                  <a:pt x="16453" y="17420"/>
                </a:lnTo>
                <a:lnTo>
                  <a:pt x="16654" y="17601"/>
                </a:lnTo>
                <a:lnTo>
                  <a:pt x="16795" y="17682"/>
                </a:lnTo>
                <a:lnTo>
                  <a:pt x="16956" y="17782"/>
                </a:lnTo>
                <a:lnTo>
                  <a:pt x="17258" y="17923"/>
                </a:lnTo>
                <a:lnTo>
                  <a:pt x="17258" y="18467"/>
                </a:lnTo>
                <a:lnTo>
                  <a:pt x="17238" y="18910"/>
                </a:lnTo>
                <a:lnTo>
                  <a:pt x="17218" y="19353"/>
                </a:lnTo>
                <a:lnTo>
                  <a:pt x="17218" y="19776"/>
                </a:lnTo>
                <a:lnTo>
                  <a:pt x="17016" y="19756"/>
                </a:lnTo>
                <a:lnTo>
                  <a:pt x="16835" y="19715"/>
                </a:lnTo>
                <a:lnTo>
                  <a:pt x="16473" y="19615"/>
                </a:lnTo>
                <a:lnTo>
                  <a:pt x="16090" y="19494"/>
                </a:lnTo>
                <a:lnTo>
                  <a:pt x="15728" y="19353"/>
                </a:lnTo>
                <a:lnTo>
                  <a:pt x="15486" y="19252"/>
                </a:lnTo>
                <a:lnTo>
                  <a:pt x="15224" y="19131"/>
                </a:lnTo>
                <a:lnTo>
                  <a:pt x="15003" y="18991"/>
                </a:lnTo>
                <a:lnTo>
                  <a:pt x="14761" y="18829"/>
                </a:lnTo>
                <a:lnTo>
                  <a:pt x="14600" y="18729"/>
                </a:lnTo>
                <a:lnTo>
                  <a:pt x="14399" y="18648"/>
                </a:lnTo>
                <a:lnTo>
                  <a:pt x="14560" y="17722"/>
                </a:lnTo>
                <a:lnTo>
                  <a:pt x="14741" y="16554"/>
                </a:lnTo>
                <a:lnTo>
                  <a:pt x="14942" y="15406"/>
                </a:lnTo>
                <a:lnTo>
                  <a:pt x="15103" y="14460"/>
                </a:lnTo>
                <a:close/>
                <a:moveTo>
                  <a:pt x="21809" y="18729"/>
                </a:moveTo>
                <a:lnTo>
                  <a:pt x="21970" y="19333"/>
                </a:lnTo>
                <a:lnTo>
                  <a:pt x="22554" y="21588"/>
                </a:lnTo>
                <a:lnTo>
                  <a:pt x="22836" y="22736"/>
                </a:lnTo>
                <a:lnTo>
                  <a:pt x="23138" y="23864"/>
                </a:lnTo>
                <a:lnTo>
                  <a:pt x="23299" y="24408"/>
                </a:lnTo>
                <a:lnTo>
                  <a:pt x="23460" y="24971"/>
                </a:lnTo>
                <a:lnTo>
                  <a:pt x="23823" y="26079"/>
                </a:lnTo>
                <a:lnTo>
                  <a:pt x="24145" y="27126"/>
                </a:lnTo>
                <a:lnTo>
                  <a:pt x="24326" y="27650"/>
                </a:lnTo>
                <a:lnTo>
                  <a:pt x="24508" y="28153"/>
                </a:lnTo>
                <a:lnTo>
                  <a:pt x="24206" y="28415"/>
                </a:lnTo>
                <a:lnTo>
                  <a:pt x="23883" y="28677"/>
                </a:lnTo>
                <a:lnTo>
                  <a:pt x="23541" y="28898"/>
                </a:lnTo>
                <a:lnTo>
                  <a:pt x="23199" y="29120"/>
                </a:lnTo>
                <a:lnTo>
                  <a:pt x="22856" y="29341"/>
                </a:lnTo>
                <a:lnTo>
                  <a:pt x="22494" y="29522"/>
                </a:lnTo>
                <a:lnTo>
                  <a:pt x="22131" y="29704"/>
                </a:lnTo>
                <a:lnTo>
                  <a:pt x="21749" y="29865"/>
                </a:lnTo>
                <a:lnTo>
                  <a:pt x="21366" y="30006"/>
                </a:lnTo>
                <a:lnTo>
                  <a:pt x="20984" y="30127"/>
                </a:lnTo>
                <a:lnTo>
                  <a:pt x="20581" y="30247"/>
                </a:lnTo>
                <a:lnTo>
                  <a:pt x="20198" y="30348"/>
                </a:lnTo>
                <a:lnTo>
                  <a:pt x="19795" y="30429"/>
                </a:lnTo>
                <a:lnTo>
                  <a:pt x="19393" y="30489"/>
                </a:lnTo>
                <a:lnTo>
                  <a:pt x="18970" y="30529"/>
                </a:lnTo>
                <a:lnTo>
                  <a:pt x="18567" y="30570"/>
                </a:lnTo>
                <a:lnTo>
                  <a:pt x="18084" y="30570"/>
                </a:lnTo>
                <a:lnTo>
                  <a:pt x="17600" y="30549"/>
                </a:lnTo>
                <a:lnTo>
                  <a:pt x="17117" y="30509"/>
                </a:lnTo>
                <a:lnTo>
                  <a:pt x="16654" y="30449"/>
                </a:lnTo>
                <a:lnTo>
                  <a:pt x="16171" y="30348"/>
                </a:lnTo>
                <a:lnTo>
                  <a:pt x="15708" y="30227"/>
                </a:lnTo>
                <a:lnTo>
                  <a:pt x="15244" y="30106"/>
                </a:lnTo>
                <a:lnTo>
                  <a:pt x="14781" y="29945"/>
                </a:lnTo>
                <a:lnTo>
                  <a:pt x="14358" y="29764"/>
                </a:lnTo>
                <a:lnTo>
                  <a:pt x="13935" y="29563"/>
                </a:lnTo>
                <a:lnTo>
                  <a:pt x="13513" y="29361"/>
                </a:lnTo>
                <a:lnTo>
                  <a:pt x="13110" y="29120"/>
                </a:lnTo>
                <a:lnTo>
                  <a:pt x="12767" y="28898"/>
                </a:lnTo>
                <a:lnTo>
                  <a:pt x="12526" y="28757"/>
                </a:lnTo>
                <a:lnTo>
                  <a:pt x="12264" y="28636"/>
                </a:lnTo>
                <a:lnTo>
                  <a:pt x="12304" y="28516"/>
                </a:lnTo>
                <a:lnTo>
                  <a:pt x="12345" y="28354"/>
                </a:lnTo>
                <a:lnTo>
                  <a:pt x="12385" y="28073"/>
                </a:lnTo>
                <a:lnTo>
                  <a:pt x="12626" y="26965"/>
                </a:lnTo>
                <a:lnTo>
                  <a:pt x="12868" y="25797"/>
                </a:lnTo>
                <a:lnTo>
                  <a:pt x="13110" y="24629"/>
                </a:lnTo>
                <a:lnTo>
                  <a:pt x="13613" y="22374"/>
                </a:lnTo>
                <a:lnTo>
                  <a:pt x="14097" y="20098"/>
                </a:lnTo>
                <a:lnTo>
                  <a:pt x="14157" y="19776"/>
                </a:lnTo>
                <a:lnTo>
                  <a:pt x="14338" y="19917"/>
                </a:lnTo>
                <a:lnTo>
                  <a:pt x="14560" y="20058"/>
                </a:lnTo>
                <a:lnTo>
                  <a:pt x="14761" y="20199"/>
                </a:lnTo>
                <a:lnTo>
                  <a:pt x="14983" y="20320"/>
                </a:lnTo>
                <a:lnTo>
                  <a:pt x="15446" y="20501"/>
                </a:lnTo>
                <a:lnTo>
                  <a:pt x="15889" y="20662"/>
                </a:lnTo>
                <a:lnTo>
                  <a:pt x="16211" y="20742"/>
                </a:lnTo>
                <a:lnTo>
                  <a:pt x="16513" y="20803"/>
                </a:lnTo>
                <a:lnTo>
                  <a:pt x="16835" y="20843"/>
                </a:lnTo>
                <a:lnTo>
                  <a:pt x="17157" y="20863"/>
                </a:lnTo>
                <a:lnTo>
                  <a:pt x="17802" y="20863"/>
                </a:lnTo>
                <a:lnTo>
                  <a:pt x="18124" y="20823"/>
                </a:lnTo>
                <a:lnTo>
                  <a:pt x="18446" y="20783"/>
                </a:lnTo>
                <a:lnTo>
                  <a:pt x="18668" y="20742"/>
                </a:lnTo>
                <a:lnTo>
                  <a:pt x="18909" y="20682"/>
                </a:lnTo>
                <a:lnTo>
                  <a:pt x="19151" y="20602"/>
                </a:lnTo>
                <a:lnTo>
                  <a:pt x="19393" y="20521"/>
                </a:lnTo>
                <a:lnTo>
                  <a:pt x="19856" y="20320"/>
                </a:lnTo>
                <a:lnTo>
                  <a:pt x="20299" y="20078"/>
                </a:lnTo>
                <a:lnTo>
                  <a:pt x="20722" y="19796"/>
                </a:lnTo>
                <a:lnTo>
                  <a:pt x="21124" y="19454"/>
                </a:lnTo>
                <a:lnTo>
                  <a:pt x="21306" y="19293"/>
                </a:lnTo>
                <a:lnTo>
                  <a:pt x="21487" y="19111"/>
                </a:lnTo>
                <a:lnTo>
                  <a:pt x="21668" y="18910"/>
                </a:lnTo>
                <a:lnTo>
                  <a:pt x="21809" y="18729"/>
                </a:lnTo>
                <a:close/>
                <a:moveTo>
                  <a:pt x="19896" y="31617"/>
                </a:moveTo>
                <a:lnTo>
                  <a:pt x="19916" y="31858"/>
                </a:lnTo>
                <a:lnTo>
                  <a:pt x="19916" y="32120"/>
                </a:lnTo>
                <a:lnTo>
                  <a:pt x="19916" y="32382"/>
                </a:lnTo>
                <a:lnTo>
                  <a:pt x="19876" y="32624"/>
                </a:lnTo>
                <a:lnTo>
                  <a:pt x="19816" y="32825"/>
                </a:lnTo>
                <a:lnTo>
                  <a:pt x="19775" y="32926"/>
                </a:lnTo>
                <a:lnTo>
                  <a:pt x="19715" y="33006"/>
                </a:lnTo>
                <a:lnTo>
                  <a:pt x="19654" y="33067"/>
                </a:lnTo>
                <a:lnTo>
                  <a:pt x="19594" y="33107"/>
                </a:lnTo>
                <a:lnTo>
                  <a:pt x="19513" y="33147"/>
                </a:lnTo>
                <a:lnTo>
                  <a:pt x="19413" y="33167"/>
                </a:lnTo>
                <a:lnTo>
                  <a:pt x="19292" y="33167"/>
                </a:lnTo>
                <a:lnTo>
                  <a:pt x="19191" y="33147"/>
                </a:lnTo>
                <a:lnTo>
                  <a:pt x="19111" y="33127"/>
                </a:lnTo>
                <a:lnTo>
                  <a:pt x="19010" y="33087"/>
                </a:lnTo>
                <a:lnTo>
                  <a:pt x="18950" y="33026"/>
                </a:lnTo>
                <a:lnTo>
                  <a:pt x="18889" y="32966"/>
                </a:lnTo>
                <a:lnTo>
                  <a:pt x="18768" y="32825"/>
                </a:lnTo>
                <a:lnTo>
                  <a:pt x="18688" y="32624"/>
                </a:lnTo>
                <a:lnTo>
                  <a:pt x="18648" y="32422"/>
                </a:lnTo>
                <a:lnTo>
                  <a:pt x="18607" y="32201"/>
                </a:lnTo>
                <a:lnTo>
                  <a:pt x="18607" y="31979"/>
                </a:lnTo>
                <a:lnTo>
                  <a:pt x="18627" y="31717"/>
                </a:lnTo>
                <a:lnTo>
                  <a:pt x="19252" y="31677"/>
                </a:lnTo>
                <a:lnTo>
                  <a:pt x="19896" y="31617"/>
                </a:lnTo>
                <a:close/>
                <a:moveTo>
                  <a:pt x="16453" y="31516"/>
                </a:moveTo>
                <a:lnTo>
                  <a:pt x="17117" y="31617"/>
                </a:lnTo>
                <a:lnTo>
                  <a:pt x="17782" y="31697"/>
                </a:lnTo>
                <a:lnTo>
                  <a:pt x="17721" y="31979"/>
                </a:lnTo>
                <a:lnTo>
                  <a:pt x="17641" y="32261"/>
                </a:lnTo>
                <a:lnTo>
                  <a:pt x="17540" y="32523"/>
                </a:lnTo>
                <a:lnTo>
                  <a:pt x="17419" y="32765"/>
                </a:lnTo>
                <a:lnTo>
                  <a:pt x="17258" y="32966"/>
                </a:lnTo>
                <a:lnTo>
                  <a:pt x="17178" y="33046"/>
                </a:lnTo>
                <a:lnTo>
                  <a:pt x="17097" y="33127"/>
                </a:lnTo>
                <a:lnTo>
                  <a:pt x="16996" y="33167"/>
                </a:lnTo>
                <a:lnTo>
                  <a:pt x="16916" y="33187"/>
                </a:lnTo>
                <a:lnTo>
                  <a:pt x="16815" y="33208"/>
                </a:lnTo>
                <a:lnTo>
                  <a:pt x="16694" y="33187"/>
                </a:lnTo>
                <a:lnTo>
                  <a:pt x="16634" y="33167"/>
                </a:lnTo>
                <a:lnTo>
                  <a:pt x="16573" y="33127"/>
                </a:lnTo>
                <a:lnTo>
                  <a:pt x="16493" y="33026"/>
                </a:lnTo>
                <a:lnTo>
                  <a:pt x="16432" y="32905"/>
                </a:lnTo>
                <a:lnTo>
                  <a:pt x="16412" y="32765"/>
                </a:lnTo>
                <a:lnTo>
                  <a:pt x="16392" y="32603"/>
                </a:lnTo>
                <a:lnTo>
                  <a:pt x="16372" y="32462"/>
                </a:lnTo>
                <a:lnTo>
                  <a:pt x="16392" y="32201"/>
                </a:lnTo>
                <a:lnTo>
                  <a:pt x="16453" y="31516"/>
                </a:lnTo>
                <a:close/>
                <a:moveTo>
                  <a:pt x="4290" y="1"/>
                </a:moveTo>
                <a:lnTo>
                  <a:pt x="3988" y="21"/>
                </a:lnTo>
                <a:lnTo>
                  <a:pt x="3847" y="41"/>
                </a:lnTo>
                <a:lnTo>
                  <a:pt x="3706" y="81"/>
                </a:lnTo>
                <a:lnTo>
                  <a:pt x="3565" y="122"/>
                </a:lnTo>
                <a:lnTo>
                  <a:pt x="3424" y="182"/>
                </a:lnTo>
                <a:lnTo>
                  <a:pt x="3222" y="303"/>
                </a:lnTo>
                <a:lnTo>
                  <a:pt x="3041" y="444"/>
                </a:lnTo>
                <a:lnTo>
                  <a:pt x="2880" y="605"/>
                </a:lnTo>
                <a:lnTo>
                  <a:pt x="2739" y="786"/>
                </a:lnTo>
                <a:lnTo>
                  <a:pt x="2618" y="968"/>
                </a:lnTo>
                <a:lnTo>
                  <a:pt x="2518" y="1169"/>
                </a:lnTo>
                <a:lnTo>
                  <a:pt x="2457" y="1370"/>
                </a:lnTo>
                <a:lnTo>
                  <a:pt x="2397" y="1592"/>
                </a:lnTo>
                <a:lnTo>
                  <a:pt x="2377" y="1753"/>
                </a:lnTo>
                <a:lnTo>
                  <a:pt x="2377" y="1934"/>
                </a:lnTo>
                <a:lnTo>
                  <a:pt x="2377" y="2095"/>
                </a:lnTo>
                <a:lnTo>
                  <a:pt x="2397" y="2256"/>
                </a:lnTo>
                <a:lnTo>
                  <a:pt x="2457" y="2579"/>
                </a:lnTo>
                <a:lnTo>
                  <a:pt x="2578" y="2901"/>
                </a:lnTo>
                <a:lnTo>
                  <a:pt x="2719" y="3203"/>
                </a:lnTo>
                <a:lnTo>
                  <a:pt x="2900" y="3505"/>
                </a:lnTo>
                <a:lnTo>
                  <a:pt x="3101" y="3787"/>
                </a:lnTo>
                <a:lnTo>
                  <a:pt x="3323" y="4049"/>
                </a:lnTo>
                <a:lnTo>
                  <a:pt x="2981" y="4069"/>
                </a:lnTo>
                <a:lnTo>
                  <a:pt x="2658" y="4129"/>
                </a:lnTo>
                <a:lnTo>
                  <a:pt x="2336" y="4210"/>
                </a:lnTo>
                <a:lnTo>
                  <a:pt x="2014" y="4330"/>
                </a:lnTo>
                <a:lnTo>
                  <a:pt x="1652" y="4532"/>
                </a:lnTo>
                <a:lnTo>
                  <a:pt x="1309" y="4733"/>
                </a:lnTo>
                <a:lnTo>
                  <a:pt x="987" y="4995"/>
                </a:lnTo>
                <a:lnTo>
                  <a:pt x="725" y="5277"/>
                </a:lnTo>
                <a:lnTo>
                  <a:pt x="604" y="5418"/>
                </a:lnTo>
                <a:lnTo>
                  <a:pt x="504" y="5579"/>
                </a:lnTo>
                <a:lnTo>
                  <a:pt x="403" y="5740"/>
                </a:lnTo>
                <a:lnTo>
                  <a:pt x="302" y="5901"/>
                </a:lnTo>
                <a:lnTo>
                  <a:pt x="242" y="6082"/>
                </a:lnTo>
                <a:lnTo>
                  <a:pt x="161" y="6264"/>
                </a:lnTo>
                <a:lnTo>
                  <a:pt x="121" y="6445"/>
                </a:lnTo>
                <a:lnTo>
                  <a:pt x="61" y="6646"/>
                </a:lnTo>
                <a:lnTo>
                  <a:pt x="20" y="6989"/>
                </a:lnTo>
                <a:lnTo>
                  <a:pt x="0" y="7311"/>
                </a:lnTo>
                <a:lnTo>
                  <a:pt x="0" y="7653"/>
                </a:lnTo>
                <a:lnTo>
                  <a:pt x="41" y="7975"/>
                </a:lnTo>
                <a:lnTo>
                  <a:pt x="101" y="8298"/>
                </a:lnTo>
                <a:lnTo>
                  <a:pt x="202" y="8600"/>
                </a:lnTo>
                <a:lnTo>
                  <a:pt x="323" y="8902"/>
                </a:lnTo>
                <a:lnTo>
                  <a:pt x="464" y="9204"/>
                </a:lnTo>
                <a:lnTo>
                  <a:pt x="625" y="9506"/>
                </a:lnTo>
                <a:lnTo>
                  <a:pt x="806" y="9788"/>
                </a:lnTo>
                <a:lnTo>
                  <a:pt x="1007" y="10050"/>
                </a:lnTo>
                <a:lnTo>
                  <a:pt x="1229" y="10311"/>
                </a:lnTo>
                <a:lnTo>
                  <a:pt x="1450" y="10573"/>
                </a:lnTo>
                <a:lnTo>
                  <a:pt x="1712" y="10815"/>
                </a:lnTo>
                <a:lnTo>
                  <a:pt x="1974" y="11056"/>
                </a:lnTo>
                <a:lnTo>
                  <a:pt x="2256" y="11278"/>
                </a:lnTo>
                <a:lnTo>
                  <a:pt x="2054" y="11379"/>
                </a:lnTo>
                <a:lnTo>
                  <a:pt x="1873" y="11499"/>
                </a:lnTo>
                <a:lnTo>
                  <a:pt x="1712" y="11600"/>
                </a:lnTo>
                <a:lnTo>
                  <a:pt x="1531" y="11741"/>
                </a:lnTo>
                <a:lnTo>
                  <a:pt x="1390" y="11882"/>
                </a:lnTo>
                <a:lnTo>
                  <a:pt x="1229" y="12023"/>
                </a:lnTo>
                <a:lnTo>
                  <a:pt x="1088" y="12184"/>
                </a:lnTo>
                <a:lnTo>
                  <a:pt x="967" y="12345"/>
                </a:lnTo>
                <a:lnTo>
                  <a:pt x="846" y="12506"/>
                </a:lnTo>
                <a:lnTo>
                  <a:pt x="745" y="12688"/>
                </a:lnTo>
                <a:lnTo>
                  <a:pt x="645" y="12869"/>
                </a:lnTo>
                <a:lnTo>
                  <a:pt x="564" y="13050"/>
                </a:lnTo>
                <a:lnTo>
                  <a:pt x="504" y="13231"/>
                </a:lnTo>
                <a:lnTo>
                  <a:pt x="443" y="13433"/>
                </a:lnTo>
                <a:lnTo>
                  <a:pt x="403" y="13634"/>
                </a:lnTo>
                <a:lnTo>
                  <a:pt x="363" y="13835"/>
                </a:lnTo>
                <a:lnTo>
                  <a:pt x="343" y="14137"/>
                </a:lnTo>
                <a:lnTo>
                  <a:pt x="343" y="14460"/>
                </a:lnTo>
                <a:lnTo>
                  <a:pt x="363" y="14762"/>
                </a:lnTo>
                <a:lnTo>
                  <a:pt x="423" y="15064"/>
                </a:lnTo>
                <a:lnTo>
                  <a:pt x="504" y="15366"/>
                </a:lnTo>
                <a:lnTo>
                  <a:pt x="604" y="15668"/>
                </a:lnTo>
                <a:lnTo>
                  <a:pt x="725" y="15950"/>
                </a:lnTo>
                <a:lnTo>
                  <a:pt x="866" y="16252"/>
                </a:lnTo>
                <a:lnTo>
                  <a:pt x="1047" y="16514"/>
                </a:lnTo>
                <a:lnTo>
                  <a:pt x="1209" y="16796"/>
                </a:lnTo>
                <a:lnTo>
                  <a:pt x="1410" y="17057"/>
                </a:lnTo>
                <a:lnTo>
                  <a:pt x="1631" y="17299"/>
                </a:lnTo>
                <a:lnTo>
                  <a:pt x="1853" y="17561"/>
                </a:lnTo>
                <a:lnTo>
                  <a:pt x="2095" y="17782"/>
                </a:lnTo>
                <a:lnTo>
                  <a:pt x="2336" y="18024"/>
                </a:lnTo>
                <a:lnTo>
                  <a:pt x="2598" y="18225"/>
                </a:lnTo>
                <a:lnTo>
                  <a:pt x="2920" y="18467"/>
                </a:lnTo>
                <a:lnTo>
                  <a:pt x="3242" y="18709"/>
                </a:lnTo>
                <a:lnTo>
                  <a:pt x="3565" y="18930"/>
                </a:lnTo>
                <a:lnTo>
                  <a:pt x="3907" y="19131"/>
                </a:lnTo>
                <a:lnTo>
                  <a:pt x="4269" y="19333"/>
                </a:lnTo>
                <a:lnTo>
                  <a:pt x="4632" y="19534"/>
                </a:lnTo>
                <a:lnTo>
                  <a:pt x="4994" y="19715"/>
                </a:lnTo>
                <a:lnTo>
                  <a:pt x="5377" y="19877"/>
                </a:lnTo>
                <a:lnTo>
                  <a:pt x="5760" y="20038"/>
                </a:lnTo>
                <a:lnTo>
                  <a:pt x="6142" y="20179"/>
                </a:lnTo>
                <a:lnTo>
                  <a:pt x="6525" y="20299"/>
                </a:lnTo>
                <a:lnTo>
                  <a:pt x="6928" y="20400"/>
                </a:lnTo>
                <a:lnTo>
                  <a:pt x="7330" y="20501"/>
                </a:lnTo>
                <a:lnTo>
                  <a:pt x="7733" y="20581"/>
                </a:lnTo>
                <a:lnTo>
                  <a:pt x="8136" y="20642"/>
                </a:lnTo>
                <a:lnTo>
                  <a:pt x="8539" y="20682"/>
                </a:lnTo>
                <a:lnTo>
                  <a:pt x="9102" y="20702"/>
                </a:lnTo>
                <a:lnTo>
                  <a:pt x="9686" y="20722"/>
                </a:lnTo>
                <a:lnTo>
                  <a:pt x="10270" y="20682"/>
                </a:lnTo>
                <a:lnTo>
                  <a:pt x="10834" y="20622"/>
                </a:lnTo>
                <a:lnTo>
                  <a:pt x="11398" y="20521"/>
                </a:lnTo>
                <a:lnTo>
                  <a:pt x="11942" y="20380"/>
                </a:lnTo>
                <a:lnTo>
                  <a:pt x="12465" y="20199"/>
                </a:lnTo>
                <a:lnTo>
                  <a:pt x="12969" y="19977"/>
                </a:lnTo>
                <a:lnTo>
                  <a:pt x="12526" y="22152"/>
                </a:lnTo>
                <a:lnTo>
                  <a:pt x="12083" y="24347"/>
                </a:lnTo>
                <a:lnTo>
                  <a:pt x="11841" y="25515"/>
                </a:lnTo>
                <a:lnTo>
                  <a:pt x="11599" y="26683"/>
                </a:lnTo>
                <a:lnTo>
                  <a:pt x="11378" y="27791"/>
                </a:lnTo>
                <a:lnTo>
                  <a:pt x="11318" y="28073"/>
                </a:lnTo>
                <a:lnTo>
                  <a:pt x="11257" y="28354"/>
                </a:lnTo>
                <a:lnTo>
                  <a:pt x="11257" y="28495"/>
                </a:lnTo>
                <a:lnTo>
                  <a:pt x="11277" y="28636"/>
                </a:lnTo>
                <a:lnTo>
                  <a:pt x="11297" y="28777"/>
                </a:lnTo>
                <a:lnTo>
                  <a:pt x="11358" y="28918"/>
                </a:lnTo>
                <a:lnTo>
                  <a:pt x="11418" y="29019"/>
                </a:lnTo>
                <a:lnTo>
                  <a:pt x="11519" y="29079"/>
                </a:lnTo>
                <a:lnTo>
                  <a:pt x="11640" y="29120"/>
                </a:lnTo>
                <a:lnTo>
                  <a:pt x="11740" y="29120"/>
                </a:lnTo>
                <a:lnTo>
                  <a:pt x="11801" y="29261"/>
                </a:lnTo>
                <a:lnTo>
                  <a:pt x="11902" y="29381"/>
                </a:lnTo>
                <a:lnTo>
                  <a:pt x="12002" y="29502"/>
                </a:lnTo>
                <a:lnTo>
                  <a:pt x="12123" y="29603"/>
                </a:lnTo>
                <a:lnTo>
                  <a:pt x="12385" y="29804"/>
                </a:lnTo>
                <a:lnTo>
                  <a:pt x="12626" y="29965"/>
                </a:lnTo>
                <a:lnTo>
                  <a:pt x="13070" y="30247"/>
                </a:lnTo>
                <a:lnTo>
                  <a:pt x="13533" y="30509"/>
                </a:lnTo>
                <a:lnTo>
                  <a:pt x="14016" y="30731"/>
                </a:lnTo>
                <a:lnTo>
                  <a:pt x="14519" y="30952"/>
                </a:lnTo>
                <a:lnTo>
                  <a:pt x="15043" y="31154"/>
                </a:lnTo>
                <a:lnTo>
                  <a:pt x="15607" y="31335"/>
                </a:lnTo>
                <a:lnTo>
                  <a:pt x="15526" y="31738"/>
                </a:lnTo>
                <a:lnTo>
                  <a:pt x="15486" y="32160"/>
                </a:lnTo>
                <a:lnTo>
                  <a:pt x="15466" y="32382"/>
                </a:lnTo>
                <a:lnTo>
                  <a:pt x="15486" y="32603"/>
                </a:lnTo>
                <a:lnTo>
                  <a:pt x="15486" y="32805"/>
                </a:lnTo>
                <a:lnTo>
                  <a:pt x="15526" y="33006"/>
                </a:lnTo>
                <a:lnTo>
                  <a:pt x="15567" y="33187"/>
                </a:lnTo>
                <a:lnTo>
                  <a:pt x="15647" y="33369"/>
                </a:lnTo>
                <a:lnTo>
                  <a:pt x="15728" y="33530"/>
                </a:lnTo>
                <a:lnTo>
                  <a:pt x="15848" y="33691"/>
                </a:lnTo>
                <a:lnTo>
                  <a:pt x="15989" y="33832"/>
                </a:lnTo>
                <a:lnTo>
                  <a:pt x="16151" y="33953"/>
                </a:lnTo>
                <a:lnTo>
                  <a:pt x="16332" y="34053"/>
                </a:lnTo>
                <a:lnTo>
                  <a:pt x="16553" y="34114"/>
                </a:lnTo>
                <a:lnTo>
                  <a:pt x="16674" y="34154"/>
                </a:lnTo>
                <a:lnTo>
                  <a:pt x="16916" y="34154"/>
                </a:lnTo>
                <a:lnTo>
                  <a:pt x="17016" y="34134"/>
                </a:lnTo>
                <a:lnTo>
                  <a:pt x="17238" y="34094"/>
                </a:lnTo>
                <a:lnTo>
                  <a:pt x="17459" y="33993"/>
                </a:lnTo>
                <a:lnTo>
                  <a:pt x="17641" y="33852"/>
                </a:lnTo>
                <a:lnTo>
                  <a:pt x="17822" y="33711"/>
                </a:lnTo>
                <a:lnTo>
                  <a:pt x="17983" y="33530"/>
                </a:lnTo>
                <a:lnTo>
                  <a:pt x="18124" y="33349"/>
                </a:lnTo>
                <a:lnTo>
                  <a:pt x="18245" y="33489"/>
                </a:lnTo>
                <a:lnTo>
                  <a:pt x="18386" y="33630"/>
                </a:lnTo>
                <a:lnTo>
                  <a:pt x="18527" y="33751"/>
                </a:lnTo>
                <a:lnTo>
                  <a:pt x="18688" y="33852"/>
                </a:lnTo>
                <a:lnTo>
                  <a:pt x="18849" y="33933"/>
                </a:lnTo>
                <a:lnTo>
                  <a:pt x="19030" y="33973"/>
                </a:lnTo>
                <a:lnTo>
                  <a:pt x="19211" y="34013"/>
                </a:lnTo>
                <a:lnTo>
                  <a:pt x="19413" y="34033"/>
                </a:lnTo>
                <a:lnTo>
                  <a:pt x="19634" y="34013"/>
                </a:lnTo>
                <a:lnTo>
                  <a:pt x="19836" y="33953"/>
                </a:lnTo>
                <a:lnTo>
                  <a:pt x="20017" y="33892"/>
                </a:lnTo>
                <a:lnTo>
                  <a:pt x="20158" y="33771"/>
                </a:lnTo>
                <a:lnTo>
                  <a:pt x="20299" y="33651"/>
                </a:lnTo>
                <a:lnTo>
                  <a:pt x="20400" y="33510"/>
                </a:lnTo>
                <a:lnTo>
                  <a:pt x="20500" y="33349"/>
                </a:lnTo>
                <a:lnTo>
                  <a:pt x="20561" y="33147"/>
                </a:lnTo>
                <a:lnTo>
                  <a:pt x="20621" y="32966"/>
                </a:lnTo>
                <a:lnTo>
                  <a:pt x="20661" y="32765"/>
                </a:lnTo>
                <a:lnTo>
                  <a:pt x="20702" y="32543"/>
                </a:lnTo>
                <a:lnTo>
                  <a:pt x="20702" y="32322"/>
                </a:lnTo>
                <a:lnTo>
                  <a:pt x="20702" y="31878"/>
                </a:lnTo>
                <a:lnTo>
                  <a:pt x="20681" y="31456"/>
                </a:lnTo>
                <a:lnTo>
                  <a:pt x="21044" y="31375"/>
                </a:lnTo>
                <a:lnTo>
                  <a:pt x="21406" y="31254"/>
                </a:lnTo>
                <a:lnTo>
                  <a:pt x="21769" y="31154"/>
                </a:lnTo>
                <a:lnTo>
                  <a:pt x="22131" y="31013"/>
                </a:lnTo>
                <a:lnTo>
                  <a:pt x="22474" y="30872"/>
                </a:lnTo>
                <a:lnTo>
                  <a:pt x="22816" y="30711"/>
                </a:lnTo>
                <a:lnTo>
                  <a:pt x="23158" y="30549"/>
                </a:lnTo>
                <a:lnTo>
                  <a:pt x="23501" y="30368"/>
                </a:lnTo>
                <a:lnTo>
                  <a:pt x="23823" y="30167"/>
                </a:lnTo>
                <a:lnTo>
                  <a:pt x="24145" y="29965"/>
                </a:lnTo>
                <a:lnTo>
                  <a:pt x="24467" y="29744"/>
                </a:lnTo>
                <a:lnTo>
                  <a:pt x="24769" y="29522"/>
                </a:lnTo>
                <a:lnTo>
                  <a:pt x="25051" y="29281"/>
                </a:lnTo>
                <a:lnTo>
                  <a:pt x="25353" y="29039"/>
                </a:lnTo>
                <a:lnTo>
                  <a:pt x="25635" y="28777"/>
                </a:lnTo>
                <a:lnTo>
                  <a:pt x="25897" y="28516"/>
                </a:lnTo>
                <a:lnTo>
                  <a:pt x="25998" y="28395"/>
                </a:lnTo>
                <a:lnTo>
                  <a:pt x="26058" y="28274"/>
                </a:lnTo>
                <a:lnTo>
                  <a:pt x="26078" y="28153"/>
                </a:lnTo>
                <a:lnTo>
                  <a:pt x="26078" y="28032"/>
                </a:lnTo>
                <a:lnTo>
                  <a:pt x="26038" y="27911"/>
                </a:lnTo>
                <a:lnTo>
                  <a:pt x="25978" y="27791"/>
                </a:lnTo>
                <a:lnTo>
                  <a:pt x="25917" y="27710"/>
                </a:lnTo>
                <a:lnTo>
                  <a:pt x="25816" y="27609"/>
                </a:lnTo>
                <a:lnTo>
                  <a:pt x="25676" y="27126"/>
                </a:lnTo>
                <a:lnTo>
                  <a:pt x="25514" y="26663"/>
                </a:lnTo>
                <a:lnTo>
                  <a:pt x="25353" y="26180"/>
                </a:lnTo>
                <a:lnTo>
                  <a:pt x="25192" y="25696"/>
                </a:lnTo>
                <a:lnTo>
                  <a:pt x="24850" y="24589"/>
                </a:lnTo>
                <a:lnTo>
                  <a:pt x="24508" y="23481"/>
                </a:lnTo>
                <a:lnTo>
                  <a:pt x="23964" y="21830"/>
                </a:lnTo>
                <a:lnTo>
                  <a:pt x="23440" y="20159"/>
                </a:lnTo>
                <a:lnTo>
                  <a:pt x="23903" y="20320"/>
                </a:lnTo>
                <a:lnTo>
                  <a:pt x="24387" y="20461"/>
                </a:lnTo>
                <a:lnTo>
                  <a:pt x="24890" y="20561"/>
                </a:lnTo>
                <a:lnTo>
                  <a:pt x="25394" y="20642"/>
                </a:lnTo>
                <a:lnTo>
                  <a:pt x="25917" y="20702"/>
                </a:lnTo>
                <a:lnTo>
                  <a:pt x="26441" y="20722"/>
                </a:lnTo>
                <a:lnTo>
                  <a:pt x="26944" y="20702"/>
                </a:lnTo>
                <a:lnTo>
                  <a:pt x="27468" y="20682"/>
                </a:lnTo>
                <a:lnTo>
                  <a:pt x="27871" y="20642"/>
                </a:lnTo>
                <a:lnTo>
                  <a:pt x="28273" y="20581"/>
                </a:lnTo>
                <a:lnTo>
                  <a:pt x="28676" y="20501"/>
                </a:lnTo>
                <a:lnTo>
                  <a:pt x="29079" y="20400"/>
                </a:lnTo>
                <a:lnTo>
                  <a:pt x="29481" y="20299"/>
                </a:lnTo>
                <a:lnTo>
                  <a:pt x="29864" y="20179"/>
                </a:lnTo>
                <a:lnTo>
                  <a:pt x="30247" y="20038"/>
                </a:lnTo>
                <a:lnTo>
                  <a:pt x="30629" y="19877"/>
                </a:lnTo>
                <a:lnTo>
                  <a:pt x="31012" y="19715"/>
                </a:lnTo>
                <a:lnTo>
                  <a:pt x="31374" y="19534"/>
                </a:lnTo>
                <a:lnTo>
                  <a:pt x="31737" y="19333"/>
                </a:lnTo>
                <a:lnTo>
                  <a:pt x="32099" y="19131"/>
                </a:lnTo>
                <a:lnTo>
                  <a:pt x="32442" y="18930"/>
                </a:lnTo>
                <a:lnTo>
                  <a:pt x="32764" y="18709"/>
                </a:lnTo>
                <a:lnTo>
                  <a:pt x="33086" y="18467"/>
                </a:lnTo>
                <a:lnTo>
                  <a:pt x="33408" y="18225"/>
                </a:lnTo>
                <a:lnTo>
                  <a:pt x="33670" y="18024"/>
                </a:lnTo>
                <a:lnTo>
                  <a:pt x="33912" y="17782"/>
                </a:lnTo>
                <a:lnTo>
                  <a:pt x="34153" y="17561"/>
                </a:lnTo>
                <a:lnTo>
                  <a:pt x="34375" y="17299"/>
                </a:lnTo>
                <a:lnTo>
                  <a:pt x="34596" y="17057"/>
                </a:lnTo>
                <a:lnTo>
                  <a:pt x="34798" y="16796"/>
                </a:lnTo>
                <a:lnTo>
                  <a:pt x="34959" y="16514"/>
                </a:lnTo>
                <a:lnTo>
                  <a:pt x="35140" y="16252"/>
                </a:lnTo>
                <a:lnTo>
                  <a:pt x="35281" y="15950"/>
                </a:lnTo>
                <a:lnTo>
                  <a:pt x="35402" y="15668"/>
                </a:lnTo>
                <a:lnTo>
                  <a:pt x="35503" y="15366"/>
                </a:lnTo>
                <a:lnTo>
                  <a:pt x="35583" y="15064"/>
                </a:lnTo>
                <a:lnTo>
                  <a:pt x="35644" y="14762"/>
                </a:lnTo>
                <a:lnTo>
                  <a:pt x="35664" y="14460"/>
                </a:lnTo>
                <a:lnTo>
                  <a:pt x="35664" y="14137"/>
                </a:lnTo>
                <a:lnTo>
                  <a:pt x="35644" y="13835"/>
                </a:lnTo>
                <a:lnTo>
                  <a:pt x="35603" y="13634"/>
                </a:lnTo>
                <a:lnTo>
                  <a:pt x="35563" y="13433"/>
                </a:lnTo>
                <a:lnTo>
                  <a:pt x="35503" y="13231"/>
                </a:lnTo>
                <a:lnTo>
                  <a:pt x="35442" y="13050"/>
                </a:lnTo>
                <a:lnTo>
                  <a:pt x="35362" y="12869"/>
                </a:lnTo>
                <a:lnTo>
                  <a:pt x="35261" y="12688"/>
                </a:lnTo>
                <a:lnTo>
                  <a:pt x="35160" y="12506"/>
                </a:lnTo>
                <a:lnTo>
                  <a:pt x="35039" y="12345"/>
                </a:lnTo>
                <a:lnTo>
                  <a:pt x="34919" y="12184"/>
                </a:lnTo>
                <a:lnTo>
                  <a:pt x="34778" y="12023"/>
                </a:lnTo>
                <a:lnTo>
                  <a:pt x="34617" y="11882"/>
                </a:lnTo>
                <a:lnTo>
                  <a:pt x="34476" y="11741"/>
                </a:lnTo>
                <a:lnTo>
                  <a:pt x="34294" y="11600"/>
                </a:lnTo>
                <a:lnTo>
                  <a:pt x="34133" y="11499"/>
                </a:lnTo>
                <a:lnTo>
                  <a:pt x="33952" y="11379"/>
                </a:lnTo>
                <a:lnTo>
                  <a:pt x="33751" y="11278"/>
                </a:lnTo>
                <a:lnTo>
                  <a:pt x="34033" y="11056"/>
                </a:lnTo>
                <a:lnTo>
                  <a:pt x="34294" y="10815"/>
                </a:lnTo>
                <a:lnTo>
                  <a:pt x="34556" y="10573"/>
                </a:lnTo>
                <a:lnTo>
                  <a:pt x="34778" y="10311"/>
                </a:lnTo>
                <a:lnTo>
                  <a:pt x="34999" y="10050"/>
                </a:lnTo>
                <a:lnTo>
                  <a:pt x="35201" y="9788"/>
                </a:lnTo>
                <a:lnTo>
                  <a:pt x="35382" y="9506"/>
                </a:lnTo>
                <a:lnTo>
                  <a:pt x="35543" y="9204"/>
                </a:lnTo>
                <a:lnTo>
                  <a:pt x="35684" y="8902"/>
                </a:lnTo>
                <a:lnTo>
                  <a:pt x="35805" y="8600"/>
                </a:lnTo>
                <a:lnTo>
                  <a:pt x="35905" y="8298"/>
                </a:lnTo>
                <a:lnTo>
                  <a:pt x="35966" y="7975"/>
                </a:lnTo>
                <a:lnTo>
                  <a:pt x="36006" y="7653"/>
                </a:lnTo>
                <a:lnTo>
                  <a:pt x="36006" y="7311"/>
                </a:lnTo>
                <a:lnTo>
                  <a:pt x="35986" y="6989"/>
                </a:lnTo>
                <a:lnTo>
                  <a:pt x="35946" y="6646"/>
                </a:lnTo>
                <a:lnTo>
                  <a:pt x="35885" y="6445"/>
                </a:lnTo>
                <a:lnTo>
                  <a:pt x="35845" y="6264"/>
                </a:lnTo>
                <a:lnTo>
                  <a:pt x="35764" y="6082"/>
                </a:lnTo>
                <a:lnTo>
                  <a:pt x="35704" y="5901"/>
                </a:lnTo>
                <a:lnTo>
                  <a:pt x="35603" y="5740"/>
                </a:lnTo>
                <a:lnTo>
                  <a:pt x="35503" y="5579"/>
                </a:lnTo>
                <a:lnTo>
                  <a:pt x="35402" y="5418"/>
                </a:lnTo>
                <a:lnTo>
                  <a:pt x="35281" y="5277"/>
                </a:lnTo>
                <a:lnTo>
                  <a:pt x="35019" y="4995"/>
                </a:lnTo>
                <a:lnTo>
                  <a:pt x="34697" y="4733"/>
                </a:lnTo>
                <a:lnTo>
                  <a:pt x="34355" y="4532"/>
                </a:lnTo>
                <a:lnTo>
                  <a:pt x="33992" y="4330"/>
                </a:lnTo>
                <a:lnTo>
                  <a:pt x="33670" y="4210"/>
                </a:lnTo>
                <a:lnTo>
                  <a:pt x="33348" y="4129"/>
                </a:lnTo>
                <a:lnTo>
                  <a:pt x="33026" y="4069"/>
                </a:lnTo>
                <a:lnTo>
                  <a:pt x="32683" y="4049"/>
                </a:lnTo>
                <a:lnTo>
                  <a:pt x="32905" y="3787"/>
                </a:lnTo>
                <a:lnTo>
                  <a:pt x="33106" y="3505"/>
                </a:lnTo>
                <a:lnTo>
                  <a:pt x="33287" y="3203"/>
                </a:lnTo>
                <a:lnTo>
                  <a:pt x="33428" y="2901"/>
                </a:lnTo>
                <a:lnTo>
                  <a:pt x="33549" y="2579"/>
                </a:lnTo>
                <a:lnTo>
                  <a:pt x="33610" y="2256"/>
                </a:lnTo>
                <a:lnTo>
                  <a:pt x="33630" y="2095"/>
                </a:lnTo>
                <a:lnTo>
                  <a:pt x="33630" y="1934"/>
                </a:lnTo>
                <a:lnTo>
                  <a:pt x="33630" y="1753"/>
                </a:lnTo>
                <a:lnTo>
                  <a:pt x="33610" y="1592"/>
                </a:lnTo>
                <a:lnTo>
                  <a:pt x="33549" y="1370"/>
                </a:lnTo>
                <a:lnTo>
                  <a:pt x="33489" y="1169"/>
                </a:lnTo>
                <a:lnTo>
                  <a:pt x="33388" y="968"/>
                </a:lnTo>
                <a:lnTo>
                  <a:pt x="33267" y="786"/>
                </a:lnTo>
                <a:lnTo>
                  <a:pt x="33126" y="605"/>
                </a:lnTo>
                <a:lnTo>
                  <a:pt x="32965" y="444"/>
                </a:lnTo>
                <a:lnTo>
                  <a:pt x="32784" y="303"/>
                </a:lnTo>
                <a:lnTo>
                  <a:pt x="32583" y="182"/>
                </a:lnTo>
                <a:lnTo>
                  <a:pt x="32442" y="122"/>
                </a:lnTo>
                <a:lnTo>
                  <a:pt x="32301" y="81"/>
                </a:lnTo>
                <a:lnTo>
                  <a:pt x="32160" y="41"/>
                </a:lnTo>
                <a:lnTo>
                  <a:pt x="32019" y="21"/>
                </a:lnTo>
                <a:lnTo>
                  <a:pt x="31717" y="1"/>
                </a:lnTo>
                <a:lnTo>
                  <a:pt x="31415" y="21"/>
                </a:lnTo>
                <a:lnTo>
                  <a:pt x="31113" y="81"/>
                </a:lnTo>
                <a:lnTo>
                  <a:pt x="30831" y="162"/>
                </a:lnTo>
                <a:lnTo>
                  <a:pt x="30529" y="263"/>
                </a:lnTo>
                <a:lnTo>
                  <a:pt x="30267" y="404"/>
                </a:lnTo>
                <a:lnTo>
                  <a:pt x="29965" y="565"/>
                </a:lnTo>
                <a:lnTo>
                  <a:pt x="29663" y="766"/>
                </a:lnTo>
                <a:lnTo>
                  <a:pt x="29381" y="968"/>
                </a:lnTo>
                <a:lnTo>
                  <a:pt x="29099" y="1169"/>
                </a:lnTo>
                <a:lnTo>
                  <a:pt x="28555" y="1632"/>
                </a:lnTo>
                <a:lnTo>
                  <a:pt x="28052" y="2075"/>
                </a:lnTo>
                <a:lnTo>
                  <a:pt x="26984" y="3022"/>
                </a:lnTo>
                <a:lnTo>
                  <a:pt x="25917" y="3988"/>
                </a:lnTo>
                <a:lnTo>
                  <a:pt x="25414" y="4411"/>
                </a:lnTo>
                <a:lnTo>
                  <a:pt x="24890" y="4814"/>
                </a:lnTo>
                <a:lnTo>
                  <a:pt x="24346" y="5196"/>
                </a:lnTo>
                <a:lnTo>
                  <a:pt x="23783" y="5559"/>
                </a:lnTo>
                <a:lnTo>
                  <a:pt x="23481" y="5096"/>
                </a:lnTo>
                <a:lnTo>
                  <a:pt x="23158" y="4653"/>
                </a:lnTo>
                <a:lnTo>
                  <a:pt x="22836" y="4210"/>
                </a:lnTo>
                <a:lnTo>
                  <a:pt x="22494" y="3767"/>
                </a:lnTo>
                <a:lnTo>
                  <a:pt x="22252" y="3444"/>
                </a:lnTo>
                <a:lnTo>
                  <a:pt x="21970" y="3163"/>
                </a:lnTo>
                <a:lnTo>
                  <a:pt x="21688" y="2881"/>
                </a:lnTo>
                <a:lnTo>
                  <a:pt x="21406" y="2619"/>
                </a:lnTo>
                <a:lnTo>
                  <a:pt x="21084" y="2377"/>
                </a:lnTo>
                <a:lnTo>
                  <a:pt x="20782" y="2136"/>
                </a:lnTo>
                <a:lnTo>
                  <a:pt x="20440" y="1934"/>
                </a:lnTo>
                <a:lnTo>
                  <a:pt x="20097" y="1753"/>
                </a:lnTo>
                <a:lnTo>
                  <a:pt x="19755" y="1612"/>
                </a:lnTo>
                <a:lnTo>
                  <a:pt x="19393" y="1471"/>
                </a:lnTo>
                <a:lnTo>
                  <a:pt x="19030" y="1370"/>
                </a:lnTo>
                <a:lnTo>
                  <a:pt x="18648" y="1290"/>
                </a:lnTo>
                <a:lnTo>
                  <a:pt x="18265" y="1229"/>
                </a:lnTo>
                <a:lnTo>
                  <a:pt x="17862" y="1209"/>
                </a:lnTo>
                <a:lnTo>
                  <a:pt x="17459" y="1229"/>
                </a:lnTo>
                <a:lnTo>
                  <a:pt x="17057" y="1270"/>
                </a:lnTo>
                <a:lnTo>
                  <a:pt x="16674" y="1330"/>
                </a:lnTo>
                <a:lnTo>
                  <a:pt x="16332" y="1411"/>
                </a:lnTo>
                <a:lnTo>
                  <a:pt x="15969" y="1531"/>
                </a:lnTo>
                <a:lnTo>
                  <a:pt x="15647" y="1672"/>
                </a:lnTo>
                <a:lnTo>
                  <a:pt x="15325" y="1833"/>
                </a:lnTo>
                <a:lnTo>
                  <a:pt x="15003" y="2015"/>
                </a:lnTo>
                <a:lnTo>
                  <a:pt x="14701" y="2216"/>
                </a:lnTo>
                <a:lnTo>
                  <a:pt x="14399" y="2438"/>
                </a:lnTo>
                <a:lnTo>
                  <a:pt x="14298" y="2518"/>
                </a:lnTo>
                <a:lnTo>
                  <a:pt x="14177" y="2659"/>
                </a:lnTo>
                <a:lnTo>
                  <a:pt x="13915" y="2981"/>
                </a:lnTo>
                <a:lnTo>
                  <a:pt x="13633" y="3384"/>
                </a:lnTo>
                <a:lnTo>
                  <a:pt x="13351" y="3827"/>
                </a:lnTo>
                <a:lnTo>
                  <a:pt x="12767" y="4794"/>
                </a:lnTo>
                <a:lnTo>
                  <a:pt x="12284" y="5599"/>
                </a:lnTo>
                <a:lnTo>
                  <a:pt x="11700" y="5237"/>
                </a:lnTo>
                <a:lnTo>
                  <a:pt x="11136" y="4834"/>
                </a:lnTo>
                <a:lnTo>
                  <a:pt x="10613" y="4411"/>
                </a:lnTo>
                <a:lnTo>
                  <a:pt x="10089" y="3988"/>
                </a:lnTo>
                <a:lnTo>
                  <a:pt x="9022" y="3022"/>
                </a:lnTo>
                <a:lnTo>
                  <a:pt x="7955" y="2075"/>
                </a:lnTo>
                <a:lnTo>
                  <a:pt x="7451" y="1632"/>
                </a:lnTo>
                <a:lnTo>
                  <a:pt x="6907" y="1169"/>
                </a:lnTo>
                <a:lnTo>
                  <a:pt x="6626" y="968"/>
                </a:lnTo>
                <a:lnTo>
                  <a:pt x="6344" y="766"/>
                </a:lnTo>
                <a:lnTo>
                  <a:pt x="6042" y="565"/>
                </a:lnTo>
                <a:lnTo>
                  <a:pt x="5739" y="404"/>
                </a:lnTo>
                <a:lnTo>
                  <a:pt x="5478" y="263"/>
                </a:lnTo>
                <a:lnTo>
                  <a:pt x="5176" y="162"/>
                </a:lnTo>
                <a:lnTo>
                  <a:pt x="4894" y="81"/>
                </a:lnTo>
                <a:lnTo>
                  <a:pt x="4592" y="21"/>
                </a:lnTo>
                <a:lnTo>
                  <a:pt x="429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97F8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09947" y="2957839"/>
            <a:ext cx="1277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Lora"/>
                <a:ea typeface="Lora"/>
                <a:cs typeface="Lora"/>
              </a:rPr>
              <a:t>an angel</a:t>
            </a:r>
            <a:endParaRPr lang="ru-RU" sz="2200" dirty="0">
              <a:solidFill>
                <a:schemeClr val="bg1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03235" y="1734886"/>
            <a:ext cx="1887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Lora"/>
                <a:ea typeface="Lora"/>
                <a:cs typeface="Lora"/>
              </a:rPr>
              <a:t>Candy </a:t>
            </a:r>
            <a:endParaRPr lang="ru-RU" sz="2200" dirty="0" smtClean="0">
              <a:solidFill>
                <a:schemeClr val="bg1"/>
              </a:solidFill>
              <a:latin typeface="Lora"/>
              <a:ea typeface="Lora"/>
              <a:cs typeface="Lora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Lora"/>
                <a:ea typeface="Lora"/>
                <a:cs typeface="Lora"/>
              </a:rPr>
              <a:t>Canes</a:t>
            </a:r>
            <a:endParaRPr lang="ru-RU" sz="2200" dirty="0">
              <a:solidFill>
                <a:schemeClr val="bg1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0165" y="1717031"/>
            <a:ext cx="2460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200">
                <a:solidFill>
                  <a:schemeClr val="bg1"/>
                </a:solidFill>
                <a:latin typeface="Lora"/>
                <a:ea typeface="Lora"/>
                <a:cs typeface="Lora"/>
              </a:defRPr>
            </a:lvl1pPr>
          </a:lstStyle>
          <a:p>
            <a:r>
              <a:rPr lang="en-US" dirty="0"/>
              <a:t>a </a:t>
            </a:r>
            <a:r>
              <a:rPr lang="en-US" dirty="0" smtClean="0"/>
              <a:t>stocking</a:t>
            </a:r>
            <a:endParaRPr lang="ru-RU" dirty="0" smtClean="0"/>
          </a:p>
          <a:p>
            <a:r>
              <a:rPr lang="en-US" dirty="0" smtClean="0"/>
              <a:t>stuffer</a:t>
            </a:r>
            <a:endParaRPr lang="ru-RU" dirty="0"/>
          </a:p>
        </p:txBody>
      </p:sp>
      <p:sp>
        <p:nvSpPr>
          <p:cNvPr id="24" name="Google Shape;297;p35"/>
          <p:cNvSpPr/>
          <p:nvPr/>
        </p:nvSpPr>
        <p:spPr>
          <a:xfrm>
            <a:off x="1970570" y="3519190"/>
            <a:ext cx="567469" cy="651011"/>
          </a:xfrm>
          <a:custGeom>
            <a:avLst/>
            <a:gdLst/>
            <a:ahLst/>
            <a:cxnLst/>
            <a:rect l="l" t="t" r="r" b="b"/>
            <a:pathLst>
              <a:path w="34154" h="39188" extrusionOk="0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797F8F"/>
              </a:solidFill>
            </a:endParaRPr>
          </a:p>
        </p:txBody>
      </p:sp>
      <p:sp>
        <p:nvSpPr>
          <p:cNvPr id="25" name="Google Shape;308;p35"/>
          <p:cNvSpPr/>
          <p:nvPr/>
        </p:nvSpPr>
        <p:spPr>
          <a:xfrm>
            <a:off x="3391792" y="3455291"/>
            <a:ext cx="612961" cy="671760"/>
          </a:xfrm>
          <a:custGeom>
            <a:avLst/>
            <a:gdLst/>
            <a:ahLst/>
            <a:cxnLst/>
            <a:rect l="l" t="t" r="r" b="b"/>
            <a:pathLst>
              <a:path w="36892" h="40437" extrusionOk="0">
                <a:moveTo>
                  <a:pt x="14801" y="6404"/>
                </a:moveTo>
                <a:lnTo>
                  <a:pt x="14781" y="6504"/>
                </a:lnTo>
                <a:lnTo>
                  <a:pt x="14741" y="6565"/>
                </a:lnTo>
                <a:lnTo>
                  <a:pt x="14680" y="6625"/>
                </a:lnTo>
                <a:lnTo>
                  <a:pt x="14600" y="6645"/>
                </a:lnTo>
                <a:lnTo>
                  <a:pt x="14600" y="6645"/>
                </a:lnTo>
                <a:lnTo>
                  <a:pt x="14640" y="6605"/>
                </a:lnTo>
                <a:lnTo>
                  <a:pt x="14801" y="6404"/>
                </a:lnTo>
                <a:close/>
                <a:moveTo>
                  <a:pt x="14801" y="4974"/>
                </a:moveTo>
                <a:lnTo>
                  <a:pt x="14620" y="4994"/>
                </a:lnTo>
                <a:lnTo>
                  <a:pt x="14459" y="5034"/>
                </a:lnTo>
                <a:lnTo>
                  <a:pt x="14298" y="5075"/>
                </a:lnTo>
                <a:lnTo>
                  <a:pt x="14137" y="5135"/>
                </a:lnTo>
                <a:lnTo>
                  <a:pt x="14036" y="5196"/>
                </a:lnTo>
                <a:lnTo>
                  <a:pt x="13935" y="5276"/>
                </a:lnTo>
                <a:lnTo>
                  <a:pt x="13835" y="5357"/>
                </a:lnTo>
                <a:lnTo>
                  <a:pt x="13754" y="5457"/>
                </a:lnTo>
                <a:lnTo>
                  <a:pt x="13673" y="5578"/>
                </a:lnTo>
                <a:lnTo>
                  <a:pt x="13613" y="5699"/>
                </a:lnTo>
                <a:lnTo>
                  <a:pt x="13573" y="5820"/>
                </a:lnTo>
                <a:lnTo>
                  <a:pt x="13532" y="5941"/>
                </a:lnTo>
                <a:lnTo>
                  <a:pt x="13432" y="6041"/>
                </a:lnTo>
                <a:lnTo>
                  <a:pt x="13351" y="6162"/>
                </a:lnTo>
                <a:lnTo>
                  <a:pt x="13271" y="6283"/>
                </a:lnTo>
                <a:lnTo>
                  <a:pt x="13190" y="6404"/>
                </a:lnTo>
                <a:lnTo>
                  <a:pt x="13130" y="6545"/>
                </a:lnTo>
                <a:lnTo>
                  <a:pt x="13110" y="6686"/>
                </a:lnTo>
                <a:lnTo>
                  <a:pt x="13089" y="6827"/>
                </a:lnTo>
                <a:lnTo>
                  <a:pt x="13130" y="6947"/>
                </a:lnTo>
                <a:lnTo>
                  <a:pt x="13190" y="7088"/>
                </a:lnTo>
                <a:lnTo>
                  <a:pt x="13291" y="7229"/>
                </a:lnTo>
                <a:lnTo>
                  <a:pt x="13432" y="7350"/>
                </a:lnTo>
                <a:lnTo>
                  <a:pt x="13573" y="7451"/>
                </a:lnTo>
                <a:lnTo>
                  <a:pt x="13754" y="7552"/>
                </a:lnTo>
                <a:lnTo>
                  <a:pt x="13915" y="7612"/>
                </a:lnTo>
                <a:lnTo>
                  <a:pt x="14096" y="7672"/>
                </a:lnTo>
                <a:lnTo>
                  <a:pt x="14237" y="7713"/>
                </a:lnTo>
                <a:lnTo>
                  <a:pt x="14419" y="7733"/>
                </a:lnTo>
                <a:lnTo>
                  <a:pt x="14600" y="7753"/>
                </a:lnTo>
                <a:lnTo>
                  <a:pt x="14781" y="7733"/>
                </a:lnTo>
                <a:lnTo>
                  <a:pt x="14962" y="7713"/>
                </a:lnTo>
                <a:lnTo>
                  <a:pt x="15123" y="7652"/>
                </a:lnTo>
                <a:lnTo>
                  <a:pt x="15284" y="7572"/>
                </a:lnTo>
                <a:lnTo>
                  <a:pt x="15446" y="7491"/>
                </a:lnTo>
                <a:lnTo>
                  <a:pt x="15587" y="7370"/>
                </a:lnTo>
                <a:lnTo>
                  <a:pt x="15707" y="7250"/>
                </a:lnTo>
                <a:lnTo>
                  <a:pt x="15808" y="7129"/>
                </a:lnTo>
                <a:lnTo>
                  <a:pt x="15889" y="6988"/>
                </a:lnTo>
                <a:lnTo>
                  <a:pt x="15969" y="6827"/>
                </a:lnTo>
                <a:lnTo>
                  <a:pt x="16009" y="6686"/>
                </a:lnTo>
                <a:lnTo>
                  <a:pt x="16050" y="6525"/>
                </a:lnTo>
                <a:lnTo>
                  <a:pt x="16070" y="6364"/>
                </a:lnTo>
                <a:lnTo>
                  <a:pt x="16090" y="6202"/>
                </a:lnTo>
                <a:lnTo>
                  <a:pt x="16070" y="6041"/>
                </a:lnTo>
                <a:lnTo>
                  <a:pt x="16030" y="5880"/>
                </a:lnTo>
                <a:lnTo>
                  <a:pt x="15989" y="5739"/>
                </a:lnTo>
                <a:lnTo>
                  <a:pt x="15929" y="5598"/>
                </a:lnTo>
                <a:lnTo>
                  <a:pt x="15828" y="5457"/>
                </a:lnTo>
                <a:lnTo>
                  <a:pt x="15727" y="5336"/>
                </a:lnTo>
                <a:lnTo>
                  <a:pt x="15607" y="5216"/>
                </a:lnTo>
                <a:lnTo>
                  <a:pt x="15446" y="5115"/>
                </a:lnTo>
                <a:lnTo>
                  <a:pt x="15284" y="5055"/>
                </a:lnTo>
                <a:lnTo>
                  <a:pt x="15123" y="4994"/>
                </a:lnTo>
                <a:lnTo>
                  <a:pt x="14962" y="4974"/>
                </a:lnTo>
                <a:close/>
                <a:moveTo>
                  <a:pt x="23078" y="4128"/>
                </a:moveTo>
                <a:lnTo>
                  <a:pt x="22917" y="4189"/>
                </a:lnTo>
                <a:lnTo>
                  <a:pt x="22755" y="4249"/>
                </a:lnTo>
                <a:lnTo>
                  <a:pt x="22594" y="4350"/>
                </a:lnTo>
                <a:lnTo>
                  <a:pt x="22312" y="4551"/>
                </a:lnTo>
                <a:lnTo>
                  <a:pt x="22051" y="4773"/>
                </a:lnTo>
                <a:lnTo>
                  <a:pt x="21386" y="5316"/>
                </a:lnTo>
                <a:lnTo>
                  <a:pt x="20722" y="5880"/>
                </a:lnTo>
                <a:lnTo>
                  <a:pt x="20117" y="6404"/>
                </a:lnTo>
                <a:lnTo>
                  <a:pt x="19533" y="6927"/>
                </a:lnTo>
                <a:lnTo>
                  <a:pt x="19252" y="7189"/>
                </a:lnTo>
                <a:lnTo>
                  <a:pt x="18970" y="7471"/>
                </a:lnTo>
                <a:lnTo>
                  <a:pt x="18849" y="7632"/>
                </a:lnTo>
                <a:lnTo>
                  <a:pt x="18768" y="7773"/>
                </a:lnTo>
                <a:lnTo>
                  <a:pt x="18728" y="7934"/>
                </a:lnTo>
                <a:lnTo>
                  <a:pt x="18668" y="8115"/>
                </a:lnTo>
                <a:lnTo>
                  <a:pt x="18668" y="8176"/>
                </a:lnTo>
                <a:lnTo>
                  <a:pt x="18688" y="8216"/>
                </a:lnTo>
                <a:lnTo>
                  <a:pt x="18728" y="8236"/>
                </a:lnTo>
                <a:lnTo>
                  <a:pt x="18768" y="8256"/>
                </a:lnTo>
                <a:lnTo>
                  <a:pt x="19050" y="8236"/>
                </a:lnTo>
                <a:lnTo>
                  <a:pt x="19191" y="8216"/>
                </a:lnTo>
                <a:lnTo>
                  <a:pt x="19312" y="8176"/>
                </a:lnTo>
                <a:lnTo>
                  <a:pt x="19634" y="7974"/>
                </a:lnTo>
                <a:lnTo>
                  <a:pt x="19936" y="7753"/>
                </a:lnTo>
                <a:lnTo>
                  <a:pt x="20621" y="7229"/>
                </a:lnTo>
                <a:lnTo>
                  <a:pt x="21285" y="6666"/>
                </a:lnTo>
                <a:lnTo>
                  <a:pt x="22614" y="5558"/>
                </a:lnTo>
                <a:lnTo>
                  <a:pt x="22917" y="5336"/>
                </a:lnTo>
                <a:lnTo>
                  <a:pt x="23057" y="5196"/>
                </a:lnTo>
                <a:lnTo>
                  <a:pt x="23178" y="5055"/>
                </a:lnTo>
                <a:lnTo>
                  <a:pt x="23299" y="4914"/>
                </a:lnTo>
                <a:lnTo>
                  <a:pt x="23400" y="4753"/>
                </a:lnTo>
                <a:lnTo>
                  <a:pt x="23480" y="4591"/>
                </a:lnTo>
                <a:lnTo>
                  <a:pt x="23521" y="4410"/>
                </a:lnTo>
                <a:lnTo>
                  <a:pt x="23521" y="4350"/>
                </a:lnTo>
                <a:lnTo>
                  <a:pt x="23501" y="4309"/>
                </a:lnTo>
                <a:lnTo>
                  <a:pt x="23480" y="4249"/>
                </a:lnTo>
                <a:lnTo>
                  <a:pt x="23440" y="4209"/>
                </a:lnTo>
                <a:lnTo>
                  <a:pt x="23339" y="4148"/>
                </a:lnTo>
                <a:lnTo>
                  <a:pt x="23239" y="4128"/>
                </a:lnTo>
                <a:close/>
                <a:moveTo>
                  <a:pt x="24064" y="6202"/>
                </a:moveTo>
                <a:lnTo>
                  <a:pt x="23843" y="6263"/>
                </a:lnTo>
                <a:lnTo>
                  <a:pt x="23662" y="6323"/>
                </a:lnTo>
                <a:lnTo>
                  <a:pt x="23279" y="6504"/>
                </a:lnTo>
                <a:lnTo>
                  <a:pt x="22937" y="6706"/>
                </a:lnTo>
                <a:lnTo>
                  <a:pt x="22574" y="6927"/>
                </a:lnTo>
                <a:lnTo>
                  <a:pt x="21769" y="7451"/>
                </a:lnTo>
                <a:lnTo>
                  <a:pt x="20983" y="8015"/>
                </a:lnTo>
                <a:lnTo>
                  <a:pt x="20923" y="8075"/>
                </a:lnTo>
                <a:lnTo>
                  <a:pt x="20903" y="8136"/>
                </a:lnTo>
                <a:lnTo>
                  <a:pt x="20903" y="8216"/>
                </a:lnTo>
                <a:lnTo>
                  <a:pt x="20923" y="8277"/>
                </a:lnTo>
                <a:lnTo>
                  <a:pt x="20963" y="8337"/>
                </a:lnTo>
                <a:lnTo>
                  <a:pt x="21024" y="8357"/>
                </a:lnTo>
                <a:lnTo>
                  <a:pt x="21104" y="8377"/>
                </a:lnTo>
                <a:lnTo>
                  <a:pt x="21185" y="8337"/>
                </a:lnTo>
                <a:lnTo>
                  <a:pt x="21970" y="7954"/>
                </a:lnTo>
                <a:lnTo>
                  <a:pt x="22353" y="7753"/>
                </a:lnTo>
                <a:lnTo>
                  <a:pt x="22735" y="7531"/>
                </a:lnTo>
                <a:lnTo>
                  <a:pt x="23138" y="7310"/>
                </a:lnTo>
                <a:lnTo>
                  <a:pt x="23521" y="7068"/>
                </a:lnTo>
                <a:lnTo>
                  <a:pt x="23702" y="6927"/>
                </a:lnTo>
                <a:lnTo>
                  <a:pt x="23883" y="6786"/>
                </a:lnTo>
                <a:lnTo>
                  <a:pt x="24044" y="6645"/>
                </a:lnTo>
                <a:lnTo>
                  <a:pt x="24205" y="6464"/>
                </a:lnTo>
                <a:lnTo>
                  <a:pt x="24246" y="6424"/>
                </a:lnTo>
                <a:lnTo>
                  <a:pt x="24246" y="6384"/>
                </a:lnTo>
                <a:lnTo>
                  <a:pt x="24246" y="6323"/>
                </a:lnTo>
                <a:lnTo>
                  <a:pt x="24225" y="6283"/>
                </a:lnTo>
                <a:lnTo>
                  <a:pt x="24205" y="6243"/>
                </a:lnTo>
                <a:lnTo>
                  <a:pt x="24165" y="6223"/>
                </a:lnTo>
                <a:lnTo>
                  <a:pt x="24105" y="6202"/>
                </a:lnTo>
                <a:close/>
                <a:moveTo>
                  <a:pt x="12042" y="6504"/>
                </a:moveTo>
                <a:lnTo>
                  <a:pt x="11942" y="6545"/>
                </a:lnTo>
                <a:lnTo>
                  <a:pt x="11861" y="6605"/>
                </a:lnTo>
                <a:lnTo>
                  <a:pt x="11801" y="6686"/>
                </a:lnTo>
                <a:lnTo>
                  <a:pt x="11760" y="6786"/>
                </a:lnTo>
                <a:lnTo>
                  <a:pt x="11760" y="6907"/>
                </a:lnTo>
                <a:lnTo>
                  <a:pt x="11801" y="7028"/>
                </a:lnTo>
                <a:lnTo>
                  <a:pt x="11881" y="7169"/>
                </a:lnTo>
                <a:lnTo>
                  <a:pt x="11982" y="7310"/>
                </a:lnTo>
                <a:lnTo>
                  <a:pt x="12183" y="7572"/>
                </a:lnTo>
                <a:lnTo>
                  <a:pt x="12646" y="8035"/>
                </a:lnTo>
                <a:lnTo>
                  <a:pt x="12888" y="8277"/>
                </a:lnTo>
                <a:lnTo>
                  <a:pt x="13009" y="8397"/>
                </a:lnTo>
                <a:lnTo>
                  <a:pt x="13130" y="8518"/>
                </a:lnTo>
                <a:lnTo>
                  <a:pt x="13271" y="8599"/>
                </a:lnTo>
                <a:lnTo>
                  <a:pt x="13432" y="8659"/>
                </a:lnTo>
                <a:lnTo>
                  <a:pt x="13573" y="8699"/>
                </a:lnTo>
                <a:lnTo>
                  <a:pt x="13754" y="8679"/>
                </a:lnTo>
                <a:lnTo>
                  <a:pt x="13814" y="8659"/>
                </a:lnTo>
                <a:lnTo>
                  <a:pt x="13875" y="8619"/>
                </a:lnTo>
                <a:lnTo>
                  <a:pt x="13915" y="8558"/>
                </a:lnTo>
                <a:lnTo>
                  <a:pt x="13935" y="8498"/>
                </a:lnTo>
                <a:lnTo>
                  <a:pt x="13955" y="8337"/>
                </a:lnTo>
                <a:lnTo>
                  <a:pt x="13935" y="8196"/>
                </a:lnTo>
                <a:lnTo>
                  <a:pt x="13875" y="8055"/>
                </a:lnTo>
                <a:lnTo>
                  <a:pt x="13814" y="7934"/>
                </a:lnTo>
                <a:lnTo>
                  <a:pt x="13714" y="7813"/>
                </a:lnTo>
                <a:lnTo>
                  <a:pt x="13613" y="7693"/>
                </a:lnTo>
                <a:lnTo>
                  <a:pt x="13392" y="7491"/>
                </a:lnTo>
                <a:lnTo>
                  <a:pt x="12868" y="6968"/>
                </a:lnTo>
                <a:lnTo>
                  <a:pt x="12586" y="6726"/>
                </a:lnTo>
                <a:lnTo>
                  <a:pt x="12445" y="6625"/>
                </a:lnTo>
                <a:lnTo>
                  <a:pt x="12284" y="6545"/>
                </a:lnTo>
                <a:lnTo>
                  <a:pt x="12163" y="6504"/>
                </a:lnTo>
                <a:close/>
                <a:moveTo>
                  <a:pt x="18003" y="5880"/>
                </a:moveTo>
                <a:lnTo>
                  <a:pt x="17882" y="5900"/>
                </a:lnTo>
                <a:lnTo>
                  <a:pt x="17781" y="5941"/>
                </a:lnTo>
                <a:lnTo>
                  <a:pt x="17701" y="6041"/>
                </a:lnTo>
                <a:lnTo>
                  <a:pt x="17540" y="6343"/>
                </a:lnTo>
                <a:lnTo>
                  <a:pt x="17399" y="6666"/>
                </a:lnTo>
                <a:lnTo>
                  <a:pt x="17298" y="6988"/>
                </a:lnTo>
                <a:lnTo>
                  <a:pt x="17218" y="7310"/>
                </a:lnTo>
                <a:lnTo>
                  <a:pt x="17137" y="7652"/>
                </a:lnTo>
                <a:lnTo>
                  <a:pt x="17097" y="7813"/>
                </a:lnTo>
                <a:lnTo>
                  <a:pt x="17077" y="7995"/>
                </a:lnTo>
                <a:lnTo>
                  <a:pt x="17077" y="8156"/>
                </a:lnTo>
                <a:lnTo>
                  <a:pt x="17097" y="8317"/>
                </a:lnTo>
                <a:lnTo>
                  <a:pt x="17137" y="8478"/>
                </a:lnTo>
                <a:lnTo>
                  <a:pt x="17218" y="8639"/>
                </a:lnTo>
                <a:lnTo>
                  <a:pt x="17278" y="8720"/>
                </a:lnTo>
                <a:lnTo>
                  <a:pt x="17359" y="8760"/>
                </a:lnTo>
                <a:lnTo>
                  <a:pt x="17459" y="8760"/>
                </a:lnTo>
                <a:lnTo>
                  <a:pt x="17560" y="8740"/>
                </a:lnTo>
                <a:lnTo>
                  <a:pt x="17681" y="8639"/>
                </a:lnTo>
                <a:lnTo>
                  <a:pt x="17781" y="8538"/>
                </a:lnTo>
                <a:lnTo>
                  <a:pt x="17882" y="8418"/>
                </a:lnTo>
                <a:lnTo>
                  <a:pt x="17963" y="8297"/>
                </a:lnTo>
                <a:lnTo>
                  <a:pt x="18023" y="8176"/>
                </a:lnTo>
                <a:lnTo>
                  <a:pt x="18063" y="8035"/>
                </a:lnTo>
                <a:lnTo>
                  <a:pt x="18144" y="7733"/>
                </a:lnTo>
                <a:lnTo>
                  <a:pt x="18245" y="7370"/>
                </a:lnTo>
                <a:lnTo>
                  <a:pt x="18325" y="6988"/>
                </a:lnTo>
                <a:lnTo>
                  <a:pt x="18365" y="6605"/>
                </a:lnTo>
                <a:lnTo>
                  <a:pt x="18365" y="6424"/>
                </a:lnTo>
                <a:lnTo>
                  <a:pt x="18365" y="6223"/>
                </a:lnTo>
                <a:lnTo>
                  <a:pt x="18345" y="6102"/>
                </a:lnTo>
                <a:lnTo>
                  <a:pt x="18285" y="6001"/>
                </a:lnTo>
                <a:lnTo>
                  <a:pt x="18204" y="5941"/>
                </a:lnTo>
                <a:lnTo>
                  <a:pt x="18104" y="5880"/>
                </a:lnTo>
                <a:close/>
                <a:moveTo>
                  <a:pt x="25212" y="8277"/>
                </a:moveTo>
                <a:lnTo>
                  <a:pt x="25293" y="8297"/>
                </a:lnTo>
                <a:lnTo>
                  <a:pt x="25373" y="8357"/>
                </a:lnTo>
                <a:lnTo>
                  <a:pt x="25434" y="8458"/>
                </a:lnTo>
                <a:lnTo>
                  <a:pt x="25454" y="8538"/>
                </a:lnTo>
                <a:lnTo>
                  <a:pt x="25454" y="8639"/>
                </a:lnTo>
                <a:lnTo>
                  <a:pt x="25454" y="8780"/>
                </a:lnTo>
                <a:lnTo>
                  <a:pt x="25393" y="8941"/>
                </a:lnTo>
                <a:lnTo>
                  <a:pt x="25313" y="9062"/>
                </a:lnTo>
                <a:lnTo>
                  <a:pt x="25192" y="9183"/>
                </a:lnTo>
                <a:lnTo>
                  <a:pt x="25051" y="9283"/>
                </a:lnTo>
                <a:lnTo>
                  <a:pt x="24910" y="9364"/>
                </a:lnTo>
                <a:lnTo>
                  <a:pt x="24769" y="9424"/>
                </a:lnTo>
                <a:lnTo>
                  <a:pt x="24608" y="9445"/>
                </a:lnTo>
                <a:lnTo>
                  <a:pt x="24447" y="9445"/>
                </a:lnTo>
                <a:lnTo>
                  <a:pt x="24306" y="9384"/>
                </a:lnTo>
                <a:lnTo>
                  <a:pt x="24165" y="9324"/>
                </a:lnTo>
                <a:lnTo>
                  <a:pt x="24064" y="9223"/>
                </a:lnTo>
                <a:lnTo>
                  <a:pt x="23984" y="9102"/>
                </a:lnTo>
                <a:lnTo>
                  <a:pt x="23944" y="8941"/>
                </a:lnTo>
                <a:lnTo>
                  <a:pt x="23923" y="8861"/>
                </a:lnTo>
                <a:lnTo>
                  <a:pt x="23944" y="8780"/>
                </a:lnTo>
                <a:lnTo>
                  <a:pt x="23984" y="8639"/>
                </a:lnTo>
                <a:lnTo>
                  <a:pt x="24064" y="8538"/>
                </a:lnTo>
                <a:lnTo>
                  <a:pt x="24165" y="8458"/>
                </a:lnTo>
                <a:lnTo>
                  <a:pt x="24306" y="8397"/>
                </a:lnTo>
                <a:lnTo>
                  <a:pt x="24427" y="8418"/>
                </a:lnTo>
                <a:lnTo>
                  <a:pt x="24528" y="8438"/>
                </a:lnTo>
                <a:lnTo>
                  <a:pt x="24648" y="8418"/>
                </a:lnTo>
                <a:lnTo>
                  <a:pt x="24769" y="8377"/>
                </a:lnTo>
                <a:lnTo>
                  <a:pt x="24890" y="8397"/>
                </a:lnTo>
                <a:lnTo>
                  <a:pt x="24971" y="8458"/>
                </a:lnTo>
                <a:lnTo>
                  <a:pt x="25031" y="8478"/>
                </a:lnTo>
                <a:lnTo>
                  <a:pt x="25091" y="8478"/>
                </a:lnTo>
                <a:lnTo>
                  <a:pt x="25132" y="8438"/>
                </a:lnTo>
                <a:lnTo>
                  <a:pt x="25132" y="8377"/>
                </a:lnTo>
                <a:lnTo>
                  <a:pt x="25112" y="8277"/>
                </a:lnTo>
                <a:close/>
                <a:moveTo>
                  <a:pt x="9646" y="7693"/>
                </a:moveTo>
                <a:lnTo>
                  <a:pt x="9525" y="7713"/>
                </a:lnTo>
                <a:lnTo>
                  <a:pt x="9445" y="7773"/>
                </a:lnTo>
                <a:lnTo>
                  <a:pt x="9384" y="7834"/>
                </a:lnTo>
                <a:lnTo>
                  <a:pt x="9364" y="7894"/>
                </a:lnTo>
                <a:lnTo>
                  <a:pt x="9364" y="7995"/>
                </a:lnTo>
                <a:lnTo>
                  <a:pt x="9404" y="8115"/>
                </a:lnTo>
                <a:lnTo>
                  <a:pt x="9445" y="8216"/>
                </a:lnTo>
                <a:lnTo>
                  <a:pt x="9525" y="8337"/>
                </a:lnTo>
                <a:lnTo>
                  <a:pt x="9606" y="8418"/>
                </a:lnTo>
                <a:lnTo>
                  <a:pt x="9807" y="8599"/>
                </a:lnTo>
                <a:lnTo>
                  <a:pt x="10008" y="8740"/>
                </a:lnTo>
                <a:lnTo>
                  <a:pt x="10532" y="9102"/>
                </a:lnTo>
                <a:lnTo>
                  <a:pt x="11056" y="9445"/>
                </a:lnTo>
                <a:lnTo>
                  <a:pt x="11599" y="9767"/>
                </a:lnTo>
                <a:lnTo>
                  <a:pt x="12143" y="10069"/>
                </a:lnTo>
                <a:lnTo>
                  <a:pt x="12264" y="10129"/>
                </a:lnTo>
                <a:lnTo>
                  <a:pt x="12405" y="10190"/>
                </a:lnTo>
                <a:lnTo>
                  <a:pt x="12667" y="10270"/>
                </a:lnTo>
                <a:lnTo>
                  <a:pt x="12928" y="10310"/>
                </a:lnTo>
                <a:lnTo>
                  <a:pt x="13210" y="10331"/>
                </a:lnTo>
                <a:lnTo>
                  <a:pt x="13271" y="10331"/>
                </a:lnTo>
                <a:lnTo>
                  <a:pt x="13331" y="10290"/>
                </a:lnTo>
                <a:lnTo>
                  <a:pt x="13371" y="10270"/>
                </a:lnTo>
                <a:lnTo>
                  <a:pt x="13412" y="10210"/>
                </a:lnTo>
                <a:lnTo>
                  <a:pt x="13432" y="10149"/>
                </a:lnTo>
                <a:lnTo>
                  <a:pt x="13452" y="10089"/>
                </a:lnTo>
                <a:lnTo>
                  <a:pt x="13432" y="10029"/>
                </a:lnTo>
                <a:lnTo>
                  <a:pt x="13412" y="9988"/>
                </a:lnTo>
                <a:lnTo>
                  <a:pt x="13251" y="9747"/>
                </a:lnTo>
                <a:lnTo>
                  <a:pt x="13089" y="9525"/>
                </a:lnTo>
                <a:lnTo>
                  <a:pt x="12888" y="9344"/>
                </a:lnTo>
                <a:lnTo>
                  <a:pt x="12667" y="9163"/>
                </a:lnTo>
                <a:lnTo>
                  <a:pt x="12425" y="8981"/>
                </a:lnTo>
                <a:lnTo>
                  <a:pt x="12143" y="8820"/>
                </a:lnTo>
                <a:lnTo>
                  <a:pt x="11599" y="8518"/>
                </a:lnTo>
                <a:lnTo>
                  <a:pt x="11056" y="8216"/>
                </a:lnTo>
                <a:lnTo>
                  <a:pt x="10492" y="7914"/>
                </a:lnTo>
                <a:lnTo>
                  <a:pt x="10270" y="7813"/>
                </a:lnTo>
                <a:lnTo>
                  <a:pt x="10029" y="7733"/>
                </a:lnTo>
                <a:lnTo>
                  <a:pt x="9888" y="7693"/>
                </a:lnTo>
                <a:close/>
                <a:moveTo>
                  <a:pt x="25112" y="6988"/>
                </a:moveTo>
                <a:lnTo>
                  <a:pt x="24910" y="7008"/>
                </a:lnTo>
                <a:lnTo>
                  <a:pt x="24709" y="7028"/>
                </a:lnTo>
                <a:lnTo>
                  <a:pt x="24507" y="7109"/>
                </a:lnTo>
                <a:lnTo>
                  <a:pt x="24326" y="7189"/>
                </a:lnTo>
                <a:lnTo>
                  <a:pt x="24145" y="7330"/>
                </a:lnTo>
                <a:lnTo>
                  <a:pt x="24004" y="7491"/>
                </a:lnTo>
                <a:lnTo>
                  <a:pt x="23863" y="7511"/>
                </a:lnTo>
                <a:lnTo>
                  <a:pt x="23702" y="7572"/>
                </a:lnTo>
                <a:lnTo>
                  <a:pt x="23561" y="7632"/>
                </a:lnTo>
                <a:lnTo>
                  <a:pt x="23420" y="7733"/>
                </a:lnTo>
                <a:lnTo>
                  <a:pt x="23299" y="7834"/>
                </a:lnTo>
                <a:lnTo>
                  <a:pt x="23198" y="7934"/>
                </a:lnTo>
                <a:lnTo>
                  <a:pt x="23098" y="8055"/>
                </a:lnTo>
                <a:lnTo>
                  <a:pt x="23017" y="8176"/>
                </a:lnTo>
                <a:lnTo>
                  <a:pt x="22917" y="8357"/>
                </a:lnTo>
                <a:lnTo>
                  <a:pt x="22856" y="8558"/>
                </a:lnTo>
                <a:lnTo>
                  <a:pt x="22836" y="8780"/>
                </a:lnTo>
                <a:lnTo>
                  <a:pt x="22836" y="8981"/>
                </a:lnTo>
                <a:lnTo>
                  <a:pt x="22856" y="9203"/>
                </a:lnTo>
                <a:lnTo>
                  <a:pt x="22896" y="9404"/>
                </a:lnTo>
                <a:lnTo>
                  <a:pt x="22977" y="9606"/>
                </a:lnTo>
                <a:lnTo>
                  <a:pt x="23057" y="9807"/>
                </a:lnTo>
                <a:lnTo>
                  <a:pt x="23198" y="9988"/>
                </a:lnTo>
                <a:lnTo>
                  <a:pt x="23339" y="10169"/>
                </a:lnTo>
                <a:lnTo>
                  <a:pt x="23521" y="10310"/>
                </a:lnTo>
                <a:lnTo>
                  <a:pt x="23702" y="10411"/>
                </a:lnTo>
                <a:lnTo>
                  <a:pt x="23923" y="10512"/>
                </a:lnTo>
                <a:lnTo>
                  <a:pt x="24125" y="10572"/>
                </a:lnTo>
                <a:lnTo>
                  <a:pt x="24366" y="10633"/>
                </a:lnTo>
                <a:lnTo>
                  <a:pt x="24588" y="10653"/>
                </a:lnTo>
                <a:lnTo>
                  <a:pt x="24830" y="10653"/>
                </a:lnTo>
                <a:lnTo>
                  <a:pt x="25051" y="10633"/>
                </a:lnTo>
                <a:lnTo>
                  <a:pt x="25293" y="10572"/>
                </a:lnTo>
                <a:lnTo>
                  <a:pt x="25494" y="10492"/>
                </a:lnTo>
                <a:lnTo>
                  <a:pt x="25695" y="10391"/>
                </a:lnTo>
                <a:lnTo>
                  <a:pt x="25877" y="10250"/>
                </a:lnTo>
                <a:lnTo>
                  <a:pt x="26038" y="10109"/>
                </a:lnTo>
                <a:lnTo>
                  <a:pt x="26199" y="9928"/>
                </a:lnTo>
                <a:lnTo>
                  <a:pt x="26320" y="9747"/>
                </a:lnTo>
                <a:lnTo>
                  <a:pt x="26441" y="9565"/>
                </a:lnTo>
                <a:lnTo>
                  <a:pt x="26541" y="9344"/>
                </a:lnTo>
                <a:lnTo>
                  <a:pt x="26602" y="9142"/>
                </a:lnTo>
                <a:lnTo>
                  <a:pt x="26662" y="8921"/>
                </a:lnTo>
                <a:lnTo>
                  <a:pt x="26682" y="8679"/>
                </a:lnTo>
                <a:lnTo>
                  <a:pt x="26682" y="8458"/>
                </a:lnTo>
                <a:lnTo>
                  <a:pt x="26662" y="8236"/>
                </a:lnTo>
                <a:lnTo>
                  <a:pt x="26622" y="8015"/>
                </a:lnTo>
                <a:lnTo>
                  <a:pt x="26541" y="7813"/>
                </a:lnTo>
                <a:lnTo>
                  <a:pt x="26420" y="7632"/>
                </a:lnTo>
                <a:lnTo>
                  <a:pt x="26279" y="7471"/>
                </a:lnTo>
                <a:lnTo>
                  <a:pt x="26118" y="7330"/>
                </a:lnTo>
                <a:lnTo>
                  <a:pt x="25937" y="7229"/>
                </a:lnTo>
                <a:lnTo>
                  <a:pt x="25736" y="7129"/>
                </a:lnTo>
                <a:lnTo>
                  <a:pt x="25534" y="7048"/>
                </a:lnTo>
                <a:lnTo>
                  <a:pt x="25333" y="7008"/>
                </a:lnTo>
                <a:lnTo>
                  <a:pt x="25112" y="6988"/>
                </a:lnTo>
                <a:close/>
                <a:moveTo>
                  <a:pt x="29703" y="10008"/>
                </a:moveTo>
                <a:lnTo>
                  <a:pt x="29401" y="10049"/>
                </a:lnTo>
                <a:lnTo>
                  <a:pt x="29099" y="10109"/>
                </a:lnTo>
                <a:lnTo>
                  <a:pt x="28797" y="10190"/>
                </a:lnTo>
                <a:lnTo>
                  <a:pt x="28474" y="10310"/>
                </a:lnTo>
                <a:lnTo>
                  <a:pt x="27870" y="10532"/>
                </a:lnTo>
                <a:lnTo>
                  <a:pt x="27306" y="10774"/>
                </a:lnTo>
                <a:lnTo>
                  <a:pt x="27025" y="10874"/>
                </a:lnTo>
                <a:lnTo>
                  <a:pt x="26722" y="10975"/>
                </a:lnTo>
                <a:lnTo>
                  <a:pt x="26582" y="11056"/>
                </a:lnTo>
                <a:lnTo>
                  <a:pt x="26461" y="11116"/>
                </a:lnTo>
                <a:lnTo>
                  <a:pt x="26320" y="11196"/>
                </a:lnTo>
                <a:lnTo>
                  <a:pt x="26219" y="11297"/>
                </a:lnTo>
                <a:lnTo>
                  <a:pt x="26118" y="11418"/>
                </a:lnTo>
                <a:lnTo>
                  <a:pt x="26018" y="11579"/>
                </a:lnTo>
                <a:lnTo>
                  <a:pt x="25998" y="11660"/>
                </a:lnTo>
                <a:lnTo>
                  <a:pt x="25998" y="11740"/>
                </a:lnTo>
                <a:lnTo>
                  <a:pt x="26018" y="11821"/>
                </a:lnTo>
                <a:lnTo>
                  <a:pt x="26078" y="11901"/>
                </a:lnTo>
                <a:lnTo>
                  <a:pt x="26159" y="11982"/>
                </a:lnTo>
                <a:lnTo>
                  <a:pt x="26259" y="12022"/>
                </a:lnTo>
                <a:lnTo>
                  <a:pt x="26360" y="12062"/>
                </a:lnTo>
                <a:lnTo>
                  <a:pt x="26481" y="12083"/>
                </a:lnTo>
                <a:lnTo>
                  <a:pt x="26722" y="12083"/>
                </a:lnTo>
                <a:lnTo>
                  <a:pt x="26964" y="12062"/>
                </a:lnTo>
                <a:lnTo>
                  <a:pt x="27226" y="11982"/>
                </a:lnTo>
                <a:lnTo>
                  <a:pt x="27468" y="11921"/>
                </a:lnTo>
                <a:lnTo>
                  <a:pt x="27911" y="11760"/>
                </a:lnTo>
                <a:lnTo>
                  <a:pt x="28434" y="11619"/>
                </a:lnTo>
                <a:lnTo>
                  <a:pt x="28978" y="11458"/>
                </a:lnTo>
                <a:lnTo>
                  <a:pt x="29240" y="11358"/>
                </a:lnTo>
                <a:lnTo>
                  <a:pt x="29501" y="11257"/>
                </a:lnTo>
                <a:lnTo>
                  <a:pt x="29743" y="11136"/>
                </a:lnTo>
                <a:lnTo>
                  <a:pt x="29985" y="10995"/>
                </a:lnTo>
                <a:lnTo>
                  <a:pt x="30045" y="10955"/>
                </a:lnTo>
                <a:lnTo>
                  <a:pt x="30106" y="10874"/>
                </a:lnTo>
                <a:lnTo>
                  <a:pt x="30166" y="10814"/>
                </a:lnTo>
                <a:lnTo>
                  <a:pt x="30186" y="10733"/>
                </a:lnTo>
                <a:lnTo>
                  <a:pt x="30206" y="10653"/>
                </a:lnTo>
                <a:lnTo>
                  <a:pt x="30226" y="10552"/>
                </a:lnTo>
                <a:lnTo>
                  <a:pt x="30206" y="10391"/>
                </a:lnTo>
                <a:lnTo>
                  <a:pt x="30186" y="10310"/>
                </a:lnTo>
                <a:lnTo>
                  <a:pt x="30146" y="10230"/>
                </a:lnTo>
                <a:lnTo>
                  <a:pt x="30106" y="10169"/>
                </a:lnTo>
                <a:lnTo>
                  <a:pt x="30045" y="10109"/>
                </a:lnTo>
                <a:lnTo>
                  <a:pt x="29985" y="10049"/>
                </a:lnTo>
                <a:lnTo>
                  <a:pt x="29904" y="10029"/>
                </a:lnTo>
                <a:lnTo>
                  <a:pt x="29804" y="10008"/>
                </a:lnTo>
                <a:close/>
                <a:moveTo>
                  <a:pt x="31394" y="11760"/>
                </a:moveTo>
                <a:lnTo>
                  <a:pt x="31475" y="11780"/>
                </a:lnTo>
                <a:lnTo>
                  <a:pt x="31576" y="11801"/>
                </a:lnTo>
                <a:lnTo>
                  <a:pt x="31978" y="11841"/>
                </a:lnTo>
                <a:lnTo>
                  <a:pt x="32160" y="11881"/>
                </a:lnTo>
                <a:lnTo>
                  <a:pt x="32341" y="11921"/>
                </a:lnTo>
                <a:lnTo>
                  <a:pt x="32522" y="12002"/>
                </a:lnTo>
                <a:lnTo>
                  <a:pt x="32663" y="12103"/>
                </a:lnTo>
                <a:lnTo>
                  <a:pt x="32723" y="12183"/>
                </a:lnTo>
                <a:lnTo>
                  <a:pt x="32784" y="12244"/>
                </a:lnTo>
                <a:lnTo>
                  <a:pt x="32824" y="12344"/>
                </a:lnTo>
                <a:lnTo>
                  <a:pt x="32864" y="12445"/>
                </a:lnTo>
                <a:lnTo>
                  <a:pt x="32885" y="12546"/>
                </a:lnTo>
                <a:lnTo>
                  <a:pt x="32885" y="12646"/>
                </a:lnTo>
                <a:lnTo>
                  <a:pt x="32885" y="12747"/>
                </a:lnTo>
                <a:lnTo>
                  <a:pt x="32844" y="12848"/>
                </a:lnTo>
                <a:lnTo>
                  <a:pt x="32804" y="12928"/>
                </a:lnTo>
                <a:lnTo>
                  <a:pt x="32744" y="13009"/>
                </a:lnTo>
                <a:lnTo>
                  <a:pt x="32582" y="13170"/>
                </a:lnTo>
                <a:lnTo>
                  <a:pt x="32401" y="13271"/>
                </a:lnTo>
                <a:lnTo>
                  <a:pt x="32200" y="13351"/>
                </a:lnTo>
                <a:lnTo>
                  <a:pt x="32019" y="13391"/>
                </a:lnTo>
                <a:lnTo>
                  <a:pt x="31918" y="13371"/>
                </a:lnTo>
                <a:lnTo>
                  <a:pt x="31817" y="13371"/>
                </a:lnTo>
                <a:lnTo>
                  <a:pt x="31717" y="13331"/>
                </a:lnTo>
                <a:lnTo>
                  <a:pt x="31636" y="13291"/>
                </a:lnTo>
                <a:lnTo>
                  <a:pt x="31555" y="13230"/>
                </a:lnTo>
                <a:lnTo>
                  <a:pt x="31475" y="13170"/>
                </a:lnTo>
                <a:lnTo>
                  <a:pt x="31354" y="13009"/>
                </a:lnTo>
                <a:lnTo>
                  <a:pt x="31253" y="12828"/>
                </a:lnTo>
                <a:lnTo>
                  <a:pt x="31193" y="12626"/>
                </a:lnTo>
                <a:lnTo>
                  <a:pt x="31173" y="12425"/>
                </a:lnTo>
                <a:lnTo>
                  <a:pt x="31173" y="12223"/>
                </a:lnTo>
                <a:lnTo>
                  <a:pt x="31213" y="12042"/>
                </a:lnTo>
                <a:lnTo>
                  <a:pt x="31294" y="11881"/>
                </a:lnTo>
                <a:lnTo>
                  <a:pt x="31394" y="11760"/>
                </a:lnTo>
                <a:close/>
                <a:moveTo>
                  <a:pt x="9767" y="12324"/>
                </a:moveTo>
                <a:lnTo>
                  <a:pt x="9847" y="12364"/>
                </a:lnTo>
                <a:lnTo>
                  <a:pt x="9928" y="12385"/>
                </a:lnTo>
                <a:lnTo>
                  <a:pt x="10109" y="12505"/>
                </a:lnTo>
                <a:lnTo>
                  <a:pt x="10149" y="12526"/>
                </a:lnTo>
                <a:lnTo>
                  <a:pt x="10170" y="12526"/>
                </a:lnTo>
                <a:lnTo>
                  <a:pt x="10230" y="12485"/>
                </a:lnTo>
                <a:lnTo>
                  <a:pt x="10270" y="12687"/>
                </a:lnTo>
                <a:lnTo>
                  <a:pt x="10290" y="12868"/>
                </a:lnTo>
                <a:lnTo>
                  <a:pt x="10270" y="13069"/>
                </a:lnTo>
                <a:lnTo>
                  <a:pt x="10190" y="13230"/>
                </a:lnTo>
                <a:lnTo>
                  <a:pt x="10149" y="13311"/>
                </a:lnTo>
                <a:lnTo>
                  <a:pt x="10089" y="13371"/>
                </a:lnTo>
                <a:lnTo>
                  <a:pt x="10029" y="13432"/>
                </a:lnTo>
                <a:lnTo>
                  <a:pt x="9948" y="13492"/>
                </a:lnTo>
                <a:lnTo>
                  <a:pt x="9847" y="13532"/>
                </a:lnTo>
                <a:lnTo>
                  <a:pt x="9747" y="13553"/>
                </a:lnTo>
                <a:lnTo>
                  <a:pt x="9626" y="13573"/>
                </a:lnTo>
                <a:lnTo>
                  <a:pt x="9505" y="13573"/>
                </a:lnTo>
                <a:lnTo>
                  <a:pt x="9384" y="13553"/>
                </a:lnTo>
                <a:lnTo>
                  <a:pt x="9284" y="13492"/>
                </a:lnTo>
                <a:lnTo>
                  <a:pt x="9183" y="13412"/>
                </a:lnTo>
                <a:lnTo>
                  <a:pt x="9102" y="13311"/>
                </a:lnTo>
                <a:lnTo>
                  <a:pt x="9022" y="13210"/>
                </a:lnTo>
                <a:lnTo>
                  <a:pt x="9002" y="13089"/>
                </a:lnTo>
                <a:lnTo>
                  <a:pt x="8981" y="12969"/>
                </a:lnTo>
                <a:lnTo>
                  <a:pt x="9022" y="12848"/>
                </a:lnTo>
                <a:lnTo>
                  <a:pt x="9082" y="12727"/>
                </a:lnTo>
                <a:lnTo>
                  <a:pt x="9183" y="12606"/>
                </a:lnTo>
                <a:lnTo>
                  <a:pt x="9284" y="12505"/>
                </a:lnTo>
                <a:lnTo>
                  <a:pt x="9404" y="12425"/>
                </a:lnTo>
                <a:lnTo>
                  <a:pt x="9505" y="12364"/>
                </a:lnTo>
                <a:lnTo>
                  <a:pt x="9586" y="12344"/>
                </a:lnTo>
                <a:lnTo>
                  <a:pt x="9686" y="12324"/>
                </a:lnTo>
                <a:close/>
                <a:moveTo>
                  <a:pt x="9928" y="10794"/>
                </a:moveTo>
                <a:lnTo>
                  <a:pt x="9787" y="10834"/>
                </a:lnTo>
                <a:lnTo>
                  <a:pt x="9545" y="10915"/>
                </a:lnTo>
                <a:lnTo>
                  <a:pt x="9284" y="10995"/>
                </a:lnTo>
                <a:lnTo>
                  <a:pt x="9062" y="11116"/>
                </a:lnTo>
                <a:lnTo>
                  <a:pt x="8961" y="11196"/>
                </a:lnTo>
                <a:lnTo>
                  <a:pt x="8861" y="11297"/>
                </a:lnTo>
                <a:lnTo>
                  <a:pt x="8780" y="11378"/>
                </a:lnTo>
                <a:lnTo>
                  <a:pt x="8740" y="11478"/>
                </a:lnTo>
                <a:lnTo>
                  <a:pt x="8720" y="11579"/>
                </a:lnTo>
                <a:lnTo>
                  <a:pt x="8700" y="11680"/>
                </a:lnTo>
                <a:lnTo>
                  <a:pt x="8478" y="11821"/>
                </a:lnTo>
                <a:lnTo>
                  <a:pt x="8297" y="11982"/>
                </a:lnTo>
                <a:lnTo>
                  <a:pt x="8136" y="12163"/>
                </a:lnTo>
                <a:lnTo>
                  <a:pt x="7995" y="12385"/>
                </a:lnTo>
                <a:lnTo>
                  <a:pt x="7934" y="12546"/>
                </a:lnTo>
                <a:lnTo>
                  <a:pt x="7874" y="12707"/>
                </a:lnTo>
                <a:lnTo>
                  <a:pt x="7854" y="12888"/>
                </a:lnTo>
                <a:lnTo>
                  <a:pt x="7834" y="13049"/>
                </a:lnTo>
                <a:lnTo>
                  <a:pt x="7834" y="13210"/>
                </a:lnTo>
                <a:lnTo>
                  <a:pt x="7874" y="13351"/>
                </a:lnTo>
                <a:lnTo>
                  <a:pt x="7914" y="13512"/>
                </a:lnTo>
                <a:lnTo>
                  <a:pt x="7975" y="13673"/>
                </a:lnTo>
                <a:lnTo>
                  <a:pt x="8035" y="13814"/>
                </a:lnTo>
                <a:lnTo>
                  <a:pt x="8116" y="13935"/>
                </a:lnTo>
                <a:lnTo>
                  <a:pt x="8216" y="14076"/>
                </a:lnTo>
                <a:lnTo>
                  <a:pt x="8337" y="14197"/>
                </a:lnTo>
                <a:lnTo>
                  <a:pt x="8458" y="14298"/>
                </a:lnTo>
                <a:lnTo>
                  <a:pt x="8579" y="14418"/>
                </a:lnTo>
                <a:lnTo>
                  <a:pt x="8720" y="14499"/>
                </a:lnTo>
                <a:lnTo>
                  <a:pt x="8861" y="14580"/>
                </a:lnTo>
                <a:lnTo>
                  <a:pt x="8579" y="14580"/>
                </a:lnTo>
                <a:lnTo>
                  <a:pt x="8317" y="14600"/>
                </a:lnTo>
                <a:lnTo>
                  <a:pt x="7793" y="14640"/>
                </a:lnTo>
                <a:lnTo>
                  <a:pt x="7250" y="14660"/>
                </a:lnTo>
                <a:lnTo>
                  <a:pt x="6706" y="14700"/>
                </a:lnTo>
                <a:lnTo>
                  <a:pt x="6424" y="14721"/>
                </a:lnTo>
                <a:lnTo>
                  <a:pt x="6162" y="14781"/>
                </a:lnTo>
                <a:lnTo>
                  <a:pt x="5900" y="14841"/>
                </a:lnTo>
                <a:lnTo>
                  <a:pt x="5639" y="14942"/>
                </a:lnTo>
                <a:lnTo>
                  <a:pt x="5598" y="14962"/>
                </a:lnTo>
                <a:lnTo>
                  <a:pt x="5578" y="15002"/>
                </a:lnTo>
                <a:lnTo>
                  <a:pt x="5558" y="15083"/>
                </a:lnTo>
                <a:lnTo>
                  <a:pt x="5578" y="15184"/>
                </a:lnTo>
                <a:lnTo>
                  <a:pt x="5598" y="15224"/>
                </a:lnTo>
                <a:lnTo>
                  <a:pt x="5639" y="15244"/>
                </a:lnTo>
                <a:lnTo>
                  <a:pt x="5880" y="15345"/>
                </a:lnTo>
                <a:lnTo>
                  <a:pt x="6142" y="15425"/>
                </a:lnTo>
                <a:lnTo>
                  <a:pt x="6424" y="15486"/>
                </a:lnTo>
                <a:lnTo>
                  <a:pt x="6706" y="15526"/>
                </a:lnTo>
                <a:lnTo>
                  <a:pt x="7250" y="15566"/>
                </a:lnTo>
                <a:lnTo>
                  <a:pt x="7793" y="15607"/>
                </a:lnTo>
                <a:lnTo>
                  <a:pt x="8337" y="15667"/>
                </a:lnTo>
                <a:lnTo>
                  <a:pt x="8619" y="15687"/>
                </a:lnTo>
                <a:lnTo>
                  <a:pt x="8901" y="15687"/>
                </a:lnTo>
                <a:lnTo>
                  <a:pt x="9183" y="15667"/>
                </a:lnTo>
                <a:lnTo>
                  <a:pt x="9445" y="15607"/>
                </a:lnTo>
                <a:lnTo>
                  <a:pt x="9565" y="15566"/>
                </a:lnTo>
                <a:lnTo>
                  <a:pt x="9686" y="15506"/>
                </a:lnTo>
                <a:lnTo>
                  <a:pt x="9807" y="15425"/>
                </a:lnTo>
                <a:lnTo>
                  <a:pt x="9908" y="15345"/>
                </a:lnTo>
                <a:lnTo>
                  <a:pt x="9968" y="15264"/>
                </a:lnTo>
                <a:lnTo>
                  <a:pt x="9988" y="15164"/>
                </a:lnTo>
                <a:lnTo>
                  <a:pt x="9968" y="15063"/>
                </a:lnTo>
                <a:lnTo>
                  <a:pt x="9908" y="14962"/>
                </a:lnTo>
                <a:lnTo>
                  <a:pt x="9807" y="14882"/>
                </a:lnTo>
                <a:lnTo>
                  <a:pt x="9706" y="14801"/>
                </a:lnTo>
                <a:lnTo>
                  <a:pt x="9908" y="14781"/>
                </a:lnTo>
                <a:lnTo>
                  <a:pt x="10109" y="14761"/>
                </a:lnTo>
                <a:lnTo>
                  <a:pt x="10290" y="14680"/>
                </a:lnTo>
                <a:lnTo>
                  <a:pt x="10472" y="14600"/>
                </a:lnTo>
                <a:lnTo>
                  <a:pt x="10653" y="14499"/>
                </a:lnTo>
                <a:lnTo>
                  <a:pt x="10814" y="14378"/>
                </a:lnTo>
                <a:lnTo>
                  <a:pt x="10955" y="14237"/>
                </a:lnTo>
                <a:lnTo>
                  <a:pt x="11096" y="14076"/>
                </a:lnTo>
                <a:lnTo>
                  <a:pt x="11217" y="13915"/>
                </a:lnTo>
                <a:lnTo>
                  <a:pt x="11317" y="13734"/>
                </a:lnTo>
                <a:lnTo>
                  <a:pt x="11398" y="13532"/>
                </a:lnTo>
                <a:lnTo>
                  <a:pt x="11458" y="13351"/>
                </a:lnTo>
                <a:lnTo>
                  <a:pt x="11519" y="13150"/>
                </a:lnTo>
                <a:lnTo>
                  <a:pt x="11539" y="12948"/>
                </a:lnTo>
                <a:lnTo>
                  <a:pt x="11559" y="12747"/>
                </a:lnTo>
                <a:lnTo>
                  <a:pt x="11539" y="12566"/>
                </a:lnTo>
                <a:lnTo>
                  <a:pt x="11499" y="12344"/>
                </a:lnTo>
                <a:lnTo>
                  <a:pt x="11458" y="12143"/>
                </a:lnTo>
                <a:lnTo>
                  <a:pt x="11378" y="11942"/>
                </a:lnTo>
                <a:lnTo>
                  <a:pt x="11277" y="11740"/>
                </a:lnTo>
                <a:lnTo>
                  <a:pt x="11176" y="11559"/>
                </a:lnTo>
                <a:lnTo>
                  <a:pt x="11035" y="11398"/>
                </a:lnTo>
                <a:lnTo>
                  <a:pt x="10894" y="11237"/>
                </a:lnTo>
                <a:lnTo>
                  <a:pt x="10733" y="11076"/>
                </a:lnTo>
                <a:lnTo>
                  <a:pt x="10512" y="10915"/>
                </a:lnTo>
                <a:lnTo>
                  <a:pt x="10411" y="10854"/>
                </a:lnTo>
                <a:lnTo>
                  <a:pt x="10290" y="10814"/>
                </a:lnTo>
                <a:lnTo>
                  <a:pt x="10190" y="10794"/>
                </a:lnTo>
                <a:close/>
                <a:moveTo>
                  <a:pt x="29844" y="13955"/>
                </a:moveTo>
                <a:lnTo>
                  <a:pt x="29723" y="13975"/>
                </a:lnTo>
                <a:lnTo>
                  <a:pt x="29461" y="14016"/>
                </a:lnTo>
                <a:lnTo>
                  <a:pt x="29220" y="14096"/>
                </a:lnTo>
                <a:lnTo>
                  <a:pt x="28978" y="14197"/>
                </a:lnTo>
                <a:lnTo>
                  <a:pt x="28736" y="14298"/>
                </a:lnTo>
                <a:lnTo>
                  <a:pt x="28293" y="14499"/>
                </a:lnTo>
                <a:lnTo>
                  <a:pt x="27890" y="14640"/>
                </a:lnTo>
                <a:lnTo>
                  <a:pt x="27689" y="14741"/>
                </a:lnTo>
                <a:lnTo>
                  <a:pt x="27488" y="14841"/>
                </a:lnTo>
                <a:lnTo>
                  <a:pt x="27286" y="14962"/>
                </a:lnTo>
                <a:lnTo>
                  <a:pt x="27145" y="15103"/>
                </a:lnTo>
                <a:lnTo>
                  <a:pt x="27065" y="15184"/>
                </a:lnTo>
                <a:lnTo>
                  <a:pt x="27025" y="15264"/>
                </a:lnTo>
                <a:lnTo>
                  <a:pt x="26984" y="15365"/>
                </a:lnTo>
                <a:lnTo>
                  <a:pt x="26944" y="15466"/>
                </a:lnTo>
                <a:lnTo>
                  <a:pt x="26944" y="15546"/>
                </a:lnTo>
                <a:lnTo>
                  <a:pt x="26964" y="15586"/>
                </a:lnTo>
                <a:lnTo>
                  <a:pt x="26984" y="15627"/>
                </a:lnTo>
                <a:lnTo>
                  <a:pt x="27085" y="15687"/>
                </a:lnTo>
                <a:lnTo>
                  <a:pt x="27166" y="15727"/>
                </a:lnTo>
                <a:lnTo>
                  <a:pt x="27266" y="15768"/>
                </a:lnTo>
                <a:lnTo>
                  <a:pt x="27367" y="15788"/>
                </a:lnTo>
                <a:lnTo>
                  <a:pt x="27568" y="15808"/>
                </a:lnTo>
                <a:lnTo>
                  <a:pt x="27770" y="15788"/>
                </a:lnTo>
                <a:lnTo>
                  <a:pt x="27971" y="15727"/>
                </a:lnTo>
                <a:lnTo>
                  <a:pt x="28193" y="15667"/>
                </a:lnTo>
                <a:lnTo>
                  <a:pt x="28575" y="15546"/>
                </a:lnTo>
                <a:lnTo>
                  <a:pt x="29099" y="15345"/>
                </a:lnTo>
                <a:lnTo>
                  <a:pt x="29622" y="15164"/>
                </a:lnTo>
                <a:lnTo>
                  <a:pt x="29864" y="15063"/>
                </a:lnTo>
                <a:lnTo>
                  <a:pt x="30085" y="14962"/>
                </a:lnTo>
                <a:lnTo>
                  <a:pt x="30166" y="14882"/>
                </a:lnTo>
                <a:lnTo>
                  <a:pt x="30267" y="14801"/>
                </a:lnTo>
                <a:lnTo>
                  <a:pt x="30347" y="14721"/>
                </a:lnTo>
                <a:lnTo>
                  <a:pt x="30408" y="14600"/>
                </a:lnTo>
                <a:lnTo>
                  <a:pt x="30448" y="14519"/>
                </a:lnTo>
                <a:lnTo>
                  <a:pt x="30468" y="14418"/>
                </a:lnTo>
                <a:lnTo>
                  <a:pt x="30468" y="14338"/>
                </a:lnTo>
                <a:lnTo>
                  <a:pt x="30428" y="14257"/>
                </a:lnTo>
                <a:lnTo>
                  <a:pt x="30388" y="14177"/>
                </a:lnTo>
                <a:lnTo>
                  <a:pt x="30327" y="14116"/>
                </a:lnTo>
                <a:lnTo>
                  <a:pt x="30267" y="14056"/>
                </a:lnTo>
                <a:lnTo>
                  <a:pt x="30166" y="14016"/>
                </a:lnTo>
                <a:lnTo>
                  <a:pt x="30065" y="13975"/>
                </a:lnTo>
                <a:lnTo>
                  <a:pt x="29944" y="13975"/>
                </a:lnTo>
                <a:lnTo>
                  <a:pt x="29844" y="13955"/>
                </a:lnTo>
                <a:close/>
                <a:moveTo>
                  <a:pt x="27890" y="17459"/>
                </a:moveTo>
                <a:lnTo>
                  <a:pt x="27669" y="17479"/>
                </a:lnTo>
                <a:lnTo>
                  <a:pt x="27468" y="17520"/>
                </a:lnTo>
                <a:lnTo>
                  <a:pt x="27407" y="17540"/>
                </a:lnTo>
                <a:lnTo>
                  <a:pt x="27387" y="17600"/>
                </a:lnTo>
                <a:lnTo>
                  <a:pt x="27407" y="17640"/>
                </a:lnTo>
                <a:lnTo>
                  <a:pt x="27447" y="17701"/>
                </a:lnTo>
                <a:lnTo>
                  <a:pt x="27629" y="17822"/>
                </a:lnTo>
                <a:lnTo>
                  <a:pt x="27810" y="17922"/>
                </a:lnTo>
                <a:lnTo>
                  <a:pt x="28011" y="18003"/>
                </a:lnTo>
                <a:lnTo>
                  <a:pt x="28233" y="18083"/>
                </a:lnTo>
                <a:lnTo>
                  <a:pt x="28656" y="18224"/>
                </a:lnTo>
                <a:lnTo>
                  <a:pt x="29079" y="18365"/>
                </a:lnTo>
                <a:lnTo>
                  <a:pt x="29501" y="18466"/>
                </a:lnTo>
                <a:lnTo>
                  <a:pt x="29723" y="18506"/>
                </a:lnTo>
                <a:lnTo>
                  <a:pt x="29924" y="18527"/>
                </a:lnTo>
                <a:lnTo>
                  <a:pt x="30146" y="18527"/>
                </a:lnTo>
                <a:lnTo>
                  <a:pt x="30367" y="18506"/>
                </a:lnTo>
                <a:lnTo>
                  <a:pt x="30569" y="18486"/>
                </a:lnTo>
                <a:lnTo>
                  <a:pt x="30790" y="18446"/>
                </a:lnTo>
                <a:lnTo>
                  <a:pt x="30831" y="18426"/>
                </a:lnTo>
                <a:lnTo>
                  <a:pt x="30871" y="18406"/>
                </a:lnTo>
                <a:lnTo>
                  <a:pt x="30891" y="18345"/>
                </a:lnTo>
                <a:lnTo>
                  <a:pt x="30911" y="18305"/>
                </a:lnTo>
                <a:lnTo>
                  <a:pt x="30911" y="18265"/>
                </a:lnTo>
                <a:lnTo>
                  <a:pt x="30891" y="18204"/>
                </a:lnTo>
                <a:lnTo>
                  <a:pt x="30871" y="18164"/>
                </a:lnTo>
                <a:lnTo>
                  <a:pt x="30831" y="18124"/>
                </a:lnTo>
                <a:lnTo>
                  <a:pt x="30649" y="18003"/>
                </a:lnTo>
                <a:lnTo>
                  <a:pt x="30448" y="17902"/>
                </a:lnTo>
                <a:lnTo>
                  <a:pt x="30247" y="17802"/>
                </a:lnTo>
                <a:lnTo>
                  <a:pt x="30045" y="17721"/>
                </a:lnTo>
                <a:lnTo>
                  <a:pt x="29844" y="17661"/>
                </a:lnTo>
                <a:lnTo>
                  <a:pt x="29622" y="17620"/>
                </a:lnTo>
                <a:lnTo>
                  <a:pt x="29199" y="17540"/>
                </a:lnTo>
                <a:lnTo>
                  <a:pt x="28756" y="17499"/>
                </a:lnTo>
                <a:lnTo>
                  <a:pt x="28333" y="17459"/>
                </a:lnTo>
                <a:close/>
                <a:moveTo>
                  <a:pt x="32764" y="17862"/>
                </a:moveTo>
                <a:lnTo>
                  <a:pt x="32824" y="18003"/>
                </a:lnTo>
                <a:lnTo>
                  <a:pt x="32844" y="18144"/>
                </a:lnTo>
                <a:lnTo>
                  <a:pt x="32844" y="18305"/>
                </a:lnTo>
                <a:lnTo>
                  <a:pt x="32824" y="18365"/>
                </a:lnTo>
                <a:lnTo>
                  <a:pt x="32784" y="18446"/>
                </a:lnTo>
                <a:lnTo>
                  <a:pt x="32744" y="18506"/>
                </a:lnTo>
                <a:lnTo>
                  <a:pt x="32683" y="18567"/>
                </a:lnTo>
                <a:lnTo>
                  <a:pt x="32623" y="18607"/>
                </a:lnTo>
                <a:lnTo>
                  <a:pt x="32542" y="18647"/>
                </a:lnTo>
                <a:lnTo>
                  <a:pt x="32381" y="18667"/>
                </a:lnTo>
                <a:lnTo>
                  <a:pt x="32220" y="18667"/>
                </a:lnTo>
                <a:lnTo>
                  <a:pt x="32240" y="18527"/>
                </a:lnTo>
                <a:lnTo>
                  <a:pt x="32280" y="18406"/>
                </a:lnTo>
                <a:lnTo>
                  <a:pt x="32341" y="18285"/>
                </a:lnTo>
                <a:lnTo>
                  <a:pt x="32421" y="18184"/>
                </a:lnTo>
                <a:lnTo>
                  <a:pt x="32502" y="18083"/>
                </a:lnTo>
                <a:lnTo>
                  <a:pt x="32582" y="18003"/>
                </a:lnTo>
                <a:lnTo>
                  <a:pt x="32764" y="17862"/>
                </a:lnTo>
                <a:close/>
                <a:moveTo>
                  <a:pt x="8458" y="16472"/>
                </a:moveTo>
                <a:lnTo>
                  <a:pt x="8277" y="16493"/>
                </a:lnTo>
                <a:lnTo>
                  <a:pt x="7934" y="16533"/>
                </a:lnTo>
                <a:lnTo>
                  <a:pt x="7592" y="16593"/>
                </a:lnTo>
                <a:lnTo>
                  <a:pt x="7250" y="16674"/>
                </a:lnTo>
                <a:lnTo>
                  <a:pt x="6565" y="16855"/>
                </a:lnTo>
                <a:lnTo>
                  <a:pt x="6243" y="16956"/>
                </a:lnTo>
                <a:lnTo>
                  <a:pt x="5900" y="17077"/>
                </a:lnTo>
                <a:lnTo>
                  <a:pt x="5578" y="17218"/>
                </a:lnTo>
                <a:lnTo>
                  <a:pt x="5236" y="17379"/>
                </a:lnTo>
                <a:lnTo>
                  <a:pt x="4934" y="17560"/>
                </a:lnTo>
                <a:lnTo>
                  <a:pt x="4632" y="17781"/>
                </a:lnTo>
                <a:lnTo>
                  <a:pt x="4390" y="18023"/>
                </a:lnTo>
                <a:lnTo>
                  <a:pt x="4269" y="18164"/>
                </a:lnTo>
                <a:lnTo>
                  <a:pt x="4169" y="18285"/>
                </a:lnTo>
                <a:lnTo>
                  <a:pt x="4148" y="18345"/>
                </a:lnTo>
                <a:lnTo>
                  <a:pt x="4128" y="18426"/>
                </a:lnTo>
                <a:lnTo>
                  <a:pt x="4148" y="18486"/>
                </a:lnTo>
                <a:lnTo>
                  <a:pt x="4169" y="18547"/>
                </a:lnTo>
                <a:lnTo>
                  <a:pt x="4209" y="18607"/>
                </a:lnTo>
                <a:lnTo>
                  <a:pt x="4269" y="18647"/>
                </a:lnTo>
                <a:lnTo>
                  <a:pt x="4330" y="18667"/>
                </a:lnTo>
                <a:lnTo>
                  <a:pt x="4390" y="18688"/>
                </a:lnTo>
                <a:lnTo>
                  <a:pt x="4692" y="18647"/>
                </a:lnTo>
                <a:lnTo>
                  <a:pt x="4974" y="18567"/>
                </a:lnTo>
                <a:lnTo>
                  <a:pt x="5538" y="18386"/>
                </a:lnTo>
                <a:lnTo>
                  <a:pt x="6202" y="18164"/>
                </a:lnTo>
                <a:lnTo>
                  <a:pt x="6867" y="17963"/>
                </a:lnTo>
                <a:lnTo>
                  <a:pt x="7189" y="17882"/>
                </a:lnTo>
                <a:lnTo>
                  <a:pt x="7491" y="17822"/>
                </a:lnTo>
                <a:lnTo>
                  <a:pt x="8116" y="17701"/>
                </a:lnTo>
                <a:lnTo>
                  <a:pt x="8458" y="17661"/>
                </a:lnTo>
                <a:lnTo>
                  <a:pt x="8800" y="17620"/>
                </a:lnTo>
                <a:lnTo>
                  <a:pt x="8961" y="17580"/>
                </a:lnTo>
                <a:lnTo>
                  <a:pt x="9102" y="17520"/>
                </a:lnTo>
                <a:lnTo>
                  <a:pt x="9263" y="17439"/>
                </a:lnTo>
                <a:lnTo>
                  <a:pt x="9404" y="17338"/>
                </a:lnTo>
                <a:lnTo>
                  <a:pt x="9465" y="17258"/>
                </a:lnTo>
                <a:lnTo>
                  <a:pt x="9505" y="17157"/>
                </a:lnTo>
                <a:lnTo>
                  <a:pt x="9525" y="17077"/>
                </a:lnTo>
                <a:lnTo>
                  <a:pt x="9525" y="16976"/>
                </a:lnTo>
                <a:lnTo>
                  <a:pt x="9485" y="16875"/>
                </a:lnTo>
                <a:lnTo>
                  <a:pt x="9445" y="16795"/>
                </a:lnTo>
                <a:lnTo>
                  <a:pt x="9384" y="16714"/>
                </a:lnTo>
                <a:lnTo>
                  <a:pt x="9304" y="16654"/>
                </a:lnTo>
                <a:lnTo>
                  <a:pt x="9163" y="16553"/>
                </a:lnTo>
                <a:lnTo>
                  <a:pt x="9002" y="16513"/>
                </a:lnTo>
                <a:lnTo>
                  <a:pt x="8820" y="16472"/>
                </a:lnTo>
                <a:close/>
                <a:moveTo>
                  <a:pt x="6464" y="20762"/>
                </a:moveTo>
                <a:lnTo>
                  <a:pt x="6505" y="20943"/>
                </a:lnTo>
                <a:lnTo>
                  <a:pt x="6525" y="21124"/>
                </a:lnTo>
                <a:lnTo>
                  <a:pt x="6525" y="21285"/>
                </a:lnTo>
                <a:lnTo>
                  <a:pt x="6505" y="21467"/>
                </a:lnTo>
                <a:lnTo>
                  <a:pt x="6464" y="21608"/>
                </a:lnTo>
                <a:lnTo>
                  <a:pt x="6424" y="21668"/>
                </a:lnTo>
                <a:lnTo>
                  <a:pt x="6384" y="21728"/>
                </a:lnTo>
                <a:lnTo>
                  <a:pt x="6323" y="21769"/>
                </a:lnTo>
                <a:lnTo>
                  <a:pt x="6263" y="21809"/>
                </a:lnTo>
                <a:lnTo>
                  <a:pt x="6182" y="21829"/>
                </a:lnTo>
                <a:lnTo>
                  <a:pt x="6082" y="21849"/>
                </a:lnTo>
                <a:lnTo>
                  <a:pt x="6001" y="21849"/>
                </a:lnTo>
                <a:lnTo>
                  <a:pt x="5921" y="21829"/>
                </a:lnTo>
                <a:lnTo>
                  <a:pt x="5860" y="21789"/>
                </a:lnTo>
                <a:lnTo>
                  <a:pt x="5820" y="21748"/>
                </a:lnTo>
                <a:lnTo>
                  <a:pt x="5800" y="21708"/>
                </a:lnTo>
                <a:lnTo>
                  <a:pt x="5800" y="21648"/>
                </a:lnTo>
                <a:lnTo>
                  <a:pt x="5820" y="21487"/>
                </a:lnTo>
                <a:lnTo>
                  <a:pt x="5900" y="21326"/>
                </a:lnTo>
                <a:lnTo>
                  <a:pt x="5981" y="21165"/>
                </a:lnTo>
                <a:lnTo>
                  <a:pt x="6202" y="20842"/>
                </a:lnTo>
                <a:lnTo>
                  <a:pt x="6323" y="20782"/>
                </a:lnTo>
                <a:lnTo>
                  <a:pt x="6384" y="20762"/>
                </a:lnTo>
                <a:close/>
                <a:moveTo>
                  <a:pt x="27669" y="21144"/>
                </a:moveTo>
                <a:lnTo>
                  <a:pt x="27830" y="21305"/>
                </a:lnTo>
                <a:lnTo>
                  <a:pt x="27931" y="21446"/>
                </a:lnTo>
                <a:lnTo>
                  <a:pt x="28011" y="21567"/>
                </a:lnTo>
                <a:lnTo>
                  <a:pt x="28072" y="21728"/>
                </a:lnTo>
                <a:lnTo>
                  <a:pt x="28112" y="21869"/>
                </a:lnTo>
                <a:lnTo>
                  <a:pt x="28132" y="22010"/>
                </a:lnTo>
                <a:lnTo>
                  <a:pt x="28112" y="22131"/>
                </a:lnTo>
                <a:lnTo>
                  <a:pt x="28072" y="22232"/>
                </a:lnTo>
                <a:lnTo>
                  <a:pt x="27991" y="22332"/>
                </a:lnTo>
                <a:lnTo>
                  <a:pt x="27911" y="22393"/>
                </a:lnTo>
                <a:lnTo>
                  <a:pt x="27810" y="22453"/>
                </a:lnTo>
                <a:lnTo>
                  <a:pt x="27689" y="22494"/>
                </a:lnTo>
                <a:lnTo>
                  <a:pt x="27568" y="22534"/>
                </a:lnTo>
                <a:lnTo>
                  <a:pt x="27367" y="22534"/>
                </a:lnTo>
                <a:lnTo>
                  <a:pt x="27286" y="22514"/>
                </a:lnTo>
                <a:lnTo>
                  <a:pt x="27186" y="22473"/>
                </a:lnTo>
                <a:lnTo>
                  <a:pt x="27105" y="22433"/>
                </a:lnTo>
                <a:lnTo>
                  <a:pt x="27045" y="22353"/>
                </a:lnTo>
                <a:lnTo>
                  <a:pt x="26984" y="22272"/>
                </a:lnTo>
                <a:lnTo>
                  <a:pt x="26964" y="22171"/>
                </a:lnTo>
                <a:lnTo>
                  <a:pt x="26944" y="22030"/>
                </a:lnTo>
                <a:lnTo>
                  <a:pt x="26984" y="21889"/>
                </a:lnTo>
                <a:lnTo>
                  <a:pt x="27025" y="21769"/>
                </a:lnTo>
                <a:lnTo>
                  <a:pt x="27085" y="21668"/>
                </a:lnTo>
                <a:lnTo>
                  <a:pt x="27166" y="21587"/>
                </a:lnTo>
                <a:lnTo>
                  <a:pt x="27266" y="21487"/>
                </a:lnTo>
                <a:lnTo>
                  <a:pt x="27508" y="21326"/>
                </a:lnTo>
                <a:lnTo>
                  <a:pt x="27609" y="21245"/>
                </a:lnTo>
                <a:lnTo>
                  <a:pt x="27669" y="21144"/>
                </a:lnTo>
                <a:close/>
                <a:moveTo>
                  <a:pt x="27085" y="20379"/>
                </a:moveTo>
                <a:lnTo>
                  <a:pt x="26924" y="20419"/>
                </a:lnTo>
                <a:lnTo>
                  <a:pt x="26783" y="20460"/>
                </a:lnTo>
                <a:lnTo>
                  <a:pt x="26642" y="20540"/>
                </a:lnTo>
                <a:lnTo>
                  <a:pt x="26501" y="20621"/>
                </a:lnTo>
                <a:lnTo>
                  <a:pt x="26400" y="20721"/>
                </a:lnTo>
                <a:lnTo>
                  <a:pt x="26279" y="20842"/>
                </a:lnTo>
                <a:lnTo>
                  <a:pt x="26179" y="20963"/>
                </a:lnTo>
                <a:lnTo>
                  <a:pt x="26098" y="21104"/>
                </a:lnTo>
                <a:lnTo>
                  <a:pt x="26038" y="21245"/>
                </a:lnTo>
                <a:lnTo>
                  <a:pt x="25957" y="21406"/>
                </a:lnTo>
                <a:lnTo>
                  <a:pt x="25917" y="21567"/>
                </a:lnTo>
                <a:lnTo>
                  <a:pt x="25877" y="21728"/>
                </a:lnTo>
                <a:lnTo>
                  <a:pt x="25857" y="21869"/>
                </a:lnTo>
                <a:lnTo>
                  <a:pt x="25836" y="22030"/>
                </a:lnTo>
                <a:lnTo>
                  <a:pt x="25857" y="22171"/>
                </a:lnTo>
                <a:lnTo>
                  <a:pt x="25877" y="22353"/>
                </a:lnTo>
                <a:lnTo>
                  <a:pt x="25897" y="22514"/>
                </a:lnTo>
                <a:lnTo>
                  <a:pt x="25957" y="22655"/>
                </a:lnTo>
                <a:lnTo>
                  <a:pt x="26018" y="22796"/>
                </a:lnTo>
                <a:lnTo>
                  <a:pt x="26118" y="22937"/>
                </a:lnTo>
                <a:lnTo>
                  <a:pt x="26199" y="23057"/>
                </a:lnTo>
                <a:lnTo>
                  <a:pt x="26320" y="23178"/>
                </a:lnTo>
                <a:lnTo>
                  <a:pt x="26420" y="23279"/>
                </a:lnTo>
                <a:lnTo>
                  <a:pt x="26561" y="23359"/>
                </a:lnTo>
                <a:lnTo>
                  <a:pt x="26682" y="23440"/>
                </a:lnTo>
                <a:lnTo>
                  <a:pt x="26823" y="23500"/>
                </a:lnTo>
                <a:lnTo>
                  <a:pt x="26984" y="23561"/>
                </a:lnTo>
                <a:lnTo>
                  <a:pt x="27145" y="23601"/>
                </a:lnTo>
                <a:lnTo>
                  <a:pt x="27306" y="23621"/>
                </a:lnTo>
                <a:lnTo>
                  <a:pt x="27468" y="23621"/>
                </a:lnTo>
                <a:lnTo>
                  <a:pt x="27629" y="23601"/>
                </a:lnTo>
                <a:lnTo>
                  <a:pt x="27790" y="23581"/>
                </a:lnTo>
                <a:lnTo>
                  <a:pt x="27951" y="23541"/>
                </a:lnTo>
                <a:lnTo>
                  <a:pt x="28092" y="23480"/>
                </a:lnTo>
                <a:lnTo>
                  <a:pt x="28233" y="23420"/>
                </a:lnTo>
                <a:lnTo>
                  <a:pt x="28374" y="23339"/>
                </a:lnTo>
                <a:lnTo>
                  <a:pt x="28515" y="23239"/>
                </a:lnTo>
                <a:lnTo>
                  <a:pt x="28636" y="23138"/>
                </a:lnTo>
                <a:lnTo>
                  <a:pt x="28736" y="23017"/>
                </a:lnTo>
                <a:lnTo>
                  <a:pt x="28837" y="22896"/>
                </a:lnTo>
                <a:lnTo>
                  <a:pt x="28917" y="22755"/>
                </a:lnTo>
                <a:lnTo>
                  <a:pt x="28998" y="22614"/>
                </a:lnTo>
                <a:lnTo>
                  <a:pt x="29038" y="22473"/>
                </a:lnTo>
                <a:lnTo>
                  <a:pt x="29079" y="22312"/>
                </a:lnTo>
                <a:lnTo>
                  <a:pt x="29099" y="22151"/>
                </a:lnTo>
                <a:lnTo>
                  <a:pt x="29079" y="21990"/>
                </a:lnTo>
                <a:lnTo>
                  <a:pt x="29058" y="21809"/>
                </a:lnTo>
                <a:lnTo>
                  <a:pt x="28998" y="21668"/>
                </a:lnTo>
                <a:lnTo>
                  <a:pt x="28938" y="21507"/>
                </a:lnTo>
                <a:lnTo>
                  <a:pt x="28877" y="21366"/>
                </a:lnTo>
                <a:lnTo>
                  <a:pt x="28797" y="21245"/>
                </a:lnTo>
                <a:lnTo>
                  <a:pt x="28696" y="21124"/>
                </a:lnTo>
                <a:lnTo>
                  <a:pt x="28575" y="21003"/>
                </a:lnTo>
                <a:lnTo>
                  <a:pt x="28454" y="20903"/>
                </a:lnTo>
                <a:lnTo>
                  <a:pt x="28313" y="20822"/>
                </a:lnTo>
                <a:lnTo>
                  <a:pt x="28213" y="20762"/>
                </a:lnTo>
                <a:lnTo>
                  <a:pt x="28072" y="20721"/>
                </a:lnTo>
                <a:lnTo>
                  <a:pt x="27810" y="20681"/>
                </a:lnTo>
                <a:lnTo>
                  <a:pt x="27689" y="20681"/>
                </a:lnTo>
                <a:lnTo>
                  <a:pt x="27629" y="20560"/>
                </a:lnTo>
                <a:lnTo>
                  <a:pt x="27528" y="20480"/>
                </a:lnTo>
                <a:lnTo>
                  <a:pt x="27387" y="20419"/>
                </a:lnTo>
                <a:lnTo>
                  <a:pt x="27246" y="20379"/>
                </a:lnTo>
                <a:close/>
                <a:moveTo>
                  <a:pt x="21104" y="11056"/>
                </a:moveTo>
                <a:lnTo>
                  <a:pt x="21084" y="11136"/>
                </a:lnTo>
                <a:lnTo>
                  <a:pt x="21044" y="11217"/>
                </a:lnTo>
                <a:lnTo>
                  <a:pt x="20963" y="11277"/>
                </a:lnTo>
                <a:lnTo>
                  <a:pt x="20883" y="11358"/>
                </a:lnTo>
                <a:lnTo>
                  <a:pt x="20722" y="11499"/>
                </a:lnTo>
                <a:lnTo>
                  <a:pt x="20581" y="11599"/>
                </a:lnTo>
                <a:lnTo>
                  <a:pt x="20500" y="11680"/>
                </a:lnTo>
                <a:lnTo>
                  <a:pt x="20440" y="11780"/>
                </a:lnTo>
                <a:lnTo>
                  <a:pt x="20419" y="11901"/>
                </a:lnTo>
                <a:lnTo>
                  <a:pt x="20399" y="12022"/>
                </a:lnTo>
                <a:lnTo>
                  <a:pt x="20419" y="12143"/>
                </a:lnTo>
                <a:lnTo>
                  <a:pt x="20440" y="12264"/>
                </a:lnTo>
                <a:lnTo>
                  <a:pt x="20500" y="12364"/>
                </a:lnTo>
                <a:lnTo>
                  <a:pt x="20581" y="12445"/>
                </a:lnTo>
                <a:lnTo>
                  <a:pt x="20701" y="12546"/>
                </a:lnTo>
                <a:lnTo>
                  <a:pt x="20802" y="12606"/>
                </a:lnTo>
                <a:lnTo>
                  <a:pt x="20923" y="12667"/>
                </a:lnTo>
                <a:lnTo>
                  <a:pt x="21044" y="12707"/>
                </a:lnTo>
                <a:lnTo>
                  <a:pt x="21265" y="12747"/>
                </a:lnTo>
                <a:lnTo>
                  <a:pt x="21487" y="12747"/>
                </a:lnTo>
                <a:lnTo>
                  <a:pt x="21728" y="12707"/>
                </a:lnTo>
                <a:lnTo>
                  <a:pt x="21970" y="12646"/>
                </a:lnTo>
                <a:lnTo>
                  <a:pt x="22192" y="12546"/>
                </a:lnTo>
                <a:lnTo>
                  <a:pt x="22433" y="12445"/>
                </a:lnTo>
                <a:lnTo>
                  <a:pt x="22755" y="12304"/>
                </a:lnTo>
                <a:lnTo>
                  <a:pt x="22896" y="12264"/>
                </a:lnTo>
                <a:lnTo>
                  <a:pt x="22896" y="12284"/>
                </a:lnTo>
                <a:lnTo>
                  <a:pt x="22876" y="12344"/>
                </a:lnTo>
                <a:lnTo>
                  <a:pt x="22836" y="12405"/>
                </a:lnTo>
                <a:lnTo>
                  <a:pt x="22695" y="12526"/>
                </a:lnTo>
                <a:lnTo>
                  <a:pt x="22413" y="12707"/>
                </a:lnTo>
                <a:lnTo>
                  <a:pt x="22353" y="12767"/>
                </a:lnTo>
                <a:lnTo>
                  <a:pt x="22272" y="12848"/>
                </a:lnTo>
                <a:lnTo>
                  <a:pt x="22232" y="12928"/>
                </a:lnTo>
                <a:lnTo>
                  <a:pt x="22192" y="13009"/>
                </a:lnTo>
                <a:lnTo>
                  <a:pt x="22171" y="13110"/>
                </a:lnTo>
                <a:lnTo>
                  <a:pt x="22151" y="13210"/>
                </a:lnTo>
                <a:lnTo>
                  <a:pt x="22151" y="13311"/>
                </a:lnTo>
                <a:lnTo>
                  <a:pt x="22171" y="13391"/>
                </a:lnTo>
                <a:lnTo>
                  <a:pt x="22192" y="13492"/>
                </a:lnTo>
                <a:lnTo>
                  <a:pt x="22232" y="13573"/>
                </a:lnTo>
                <a:lnTo>
                  <a:pt x="22272" y="13653"/>
                </a:lnTo>
                <a:lnTo>
                  <a:pt x="22353" y="13714"/>
                </a:lnTo>
                <a:lnTo>
                  <a:pt x="22413" y="13774"/>
                </a:lnTo>
                <a:lnTo>
                  <a:pt x="22514" y="13794"/>
                </a:lnTo>
                <a:lnTo>
                  <a:pt x="22614" y="13814"/>
                </a:lnTo>
                <a:lnTo>
                  <a:pt x="22715" y="13814"/>
                </a:lnTo>
                <a:lnTo>
                  <a:pt x="22917" y="13794"/>
                </a:lnTo>
                <a:lnTo>
                  <a:pt x="23118" y="13794"/>
                </a:lnTo>
                <a:lnTo>
                  <a:pt x="23319" y="13814"/>
                </a:lnTo>
                <a:lnTo>
                  <a:pt x="23501" y="13855"/>
                </a:lnTo>
                <a:lnTo>
                  <a:pt x="23682" y="13895"/>
                </a:lnTo>
                <a:lnTo>
                  <a:pt x="23863" y="13935"/>
                </a:lnTo>
                <a:lnTo>
                  <a:pt x="24044" y="14016"/>
                </a:lnTo>
                <a:lnTo>
                  <a:pt x="24225" y="14096"/>
                </a:lnTo>
                <a:lnTo>
                  <a:pt x="24105" y="14257"/>
                </a:lnTo>
                <a:lnTo>
                  <a:pt x="24004" y="14439"/>
                </a:lnTo>
                <a:lnTo>
                  <a:pt x="23923" y="14600"/>
                </a:lnTo>
                <a:lnTo>
                  <a:pt x="23863" y="14801"/>
                </a:lnTo>
                <a:lnTo>
                  <a:pt x="23803" y="14982"/>
                </a:lnTo>
                <a:lnTo>
                  <a:pt x="23762" y="15184"/>
                </a:lnTo>
                <a:lnTo>
                  <a:pt x="23742" y="15385"/>
                </a:lnTo>
                <a:lnTo>
                  <a:pt x="23742" y="15586"/>
                </a:lnTo>
                <a:lnTo>
                  <a:pt x="23762" y="15707"/>
                </a:lnTo>
                <a:lnTo>
                  <a:pt x="23823" y="15848"/>
                </a:lnTo>
                <a:lnTo>
                  <a:pt x="23883" y="15949"/>
                </a:lnTo>
                <a:lnTo>
                  <a:pt x="23984" y="16050"/>
                </a:lnTo>
                <a:lnTo>
                  <a:pt x="24105" y="16130"/>
                </a:lnTo>
                <a:lnTo>
                  <a:pt x="24225" y="16170"/>
                </a:lnTo>
                <a:lnTo>
                  <a:pt x="24366" y="16191"/>
                </a:lnTo>
                <a:lnTo>
                  <a:pt x="24487" y="16150"/>
                </a:lnTo>
                <a:lnTo>
                  <a:pt x="24608" y="16130"/>
                </a:lnTo>
                <a:lnTo>
                  <a:pt x="24709" y="16150"/>
                </a:lnTo>
                <a:lnTo>
                  <a:pt x="24769" y="16211"/>
                </a:lnTo>
                <a:lnTo>
                  <a:pt x="24850" y="16291"/>
                </a:lnTo>
                <a:lnTo>
                  <a:pt x="24890" y="16392"/>
                </a:lnTo>
                <a:lnTo>
                  <a:pt x="24930" y="16493"/>
                </a:lnTo>
                <a:lnTo>
                  <a:pt x="24950" y="16613"/>
                </a:lnTo>
                <a:lnTo>
                  <a:pt x="24950" y="16714"/>
                </a:lnTo>
                <a:lnTo>
                  <a:pt x="24930" y="16895"/>
                </a:lnTo>
                <a:lnTo>
                  <a:pt x="24890" y="17077"/>
                </a:lnTo>
                <a:lnTo>
                  <a:pt x="24850" y="17238"/>
                </a:lnTo>
                <a:lnTo>
                  <a:pt x="24769" y="17419"/>
                </a:lnTo>
                <a:lnTo>
                  <a:pt x="24628" y="17761"/>
                </a:lnTo>
                <a:lnTo>
                  <a:pt x="24487" y="18083"/>
                </a:lnTo>
                <a:lnTo>
                  <a:pt x="24407" y="18285"/>
                </a:lnTo>
                <a:lnTo>
                  <a:pt x="24346" y="18506"/>
                </a:lnTo>
                <a:lnTo>
                  <a:pt x="24306" y="18748"/>
                </a:lnTo>
                <a:lnTo>
                  <a:pt x="24286" y="18970"/>
                </a:lnTo>
                <a:lnTo>
                  <a:pt x="24286" y="19211"/>
                </a:lnTo>
                <a:lnTo>
                  <a:pt x="24306" y="19433"/>
                </a:lnTo>
                <a:lnTo>
                  <a:pt x="24346" y="19654"/>
                </a:lnTo>
                <a:lnTo>
                  <a:pt x="24407" y="19876"/>
                </a:lnTo>
                <a:lnTo>
                  <a:pt x="23883" y="20158"/>
                </a:lnTo>
                <a:lnTo>
                  <a:pt x="23823" y="20218"/>
                </a:lnTo>
                <a:lnTo>
                  <a:pt x="23762" y="20278"/>
                </a:lnTo>
                <a:lnTo>
                  <a:pt x="23702" y="20339"/>
                </a:lnTo>
                <a:lnTo>
                  <a:pt x="23662" y="20419"/>
                </a:lnTo>
                <a:lnTo>
                  <a:pt x="23621" y="20581"/>
                </a:lnTo>
                <a:lnTo>
                  <a:pt x="23601" y="20762"/>
                </a:lnTo>
                <a:lnTo>
                  <a:pt x="23641" y="20923"/>
                </a:lnTo>
                <a:lnTo>
                  <a:pt x="23682" y="21003"/>
                </a:lnTo>
                <a:lnTo>
                  <a:pt x="23722" y="21064"/>
                </a:lnTo>
                <a:lnTo>
                  <a:pt x="23782" y="21124"/>
                </a:lnTo>
                <a:lnTo>
                  <a:pt x="23863" y="21185"/>
                </a:lnTo>
                <a:lnTo>
                  <a:pt x="23944" y="21225"/>
                </a:lnTo>
                <a:lnTo>
                  <a:pt x="24024" y="21245"/>
                </a:lnTo>
                <a:lnTo>
                  <a:pt x="24105" y="21265"/>
                </a:lnTo>
                <a:lnTo>
                  <a:pt x="24185" y="21285"/>
                </a:lnTo>
                <a:lnTo>
                  <a:pt x="24246" y="21326"/>
                </a:lnTo>
                <a:lnTo>
                  <a:pt x="24286" y="21386"/>
                </a:lnTo>
                <a:lnTo>
                  <a:pt x="24366" y="21507"/>
                </a:lnTo>
                <a:lnTo>
                  <a:pt x="24407" y="21648"/>
                </a:lnTo>
                <a:lnTo>
                  <a:pt x="24427" y="21809"/>
                </a:lnTo>
                <a:lnTo>
                  <a:pt x="24427" y="21990"/>
                </a:lnTo>
                <a:lnTo>
                  <a:pt x="24387" y="22131"/>
                </a:lnTo>
                <a:lnTo>
                  <a:pt x="24346" y="22272"/>
                </a:lnTo>
                <a:lnTo>
                  <a:pt x="24225" y="22514"/>
                </a:lnTo>
                <a:lnTo>
                  <a:pt x="24084" y="22735"/>
                </a:lnTo>
                <a:lnTo>
                  <a:pt x="23923" y="22957"/>
                </a:lnTo>
                <a:lnTo>
                  <a:pt x="23762" y="23158"/>
                </a:lnTo>
                <a:lnTo>
                  <a:pt x="23440" y="23581"/>
                </a:lnTo>
                <a:lnTo>
                  <a:pt x="23279" y="23803"/>
                </a:lnTo>
                <a:lnTo>
                  <a:pt x="23138" y="24024"/>
                </a:lnTo>
                <a:lnTo>
                  <a:pt x="20701" y="24568"/>
                </a:lnTo>
                <a:lnTo>
                  <a:pt x="20560" y="24608"/>
                </a:lnTo>
                <a:lnTo>
                  <a:pt x="20440" y="24689"/>
                </a:lnTo>
                <a:lnTo>
                  <a:pt x="20359" y="24789"/>
                </a:lnTo>
                <a:lnTo>
                  <a:pt x="20299" y="24910"/>
                </a:lnTo>
                <a:lnTo>
                  <a:pt x="19916" y="25011"/>
                </a:lnTo>
                <a:lnTo>
                  <a:pt x="19715" y="25051"/>
                </a:lnTo>
                <a:lnTo>
                  <a:pt x="19513" y="25051"/>
                </a:lnTo>
                <a:lnTo>
                  <a:pt x="19372" y="25031"/>
                </a:lnTo>
                <a:lnTo>
                  <a:pt x="19231" y="25011"/>
                </a:lnTo>
                <a:lnTo>
                  <a:pt x="19111" y="24970"/>
                </a:lnTo>
                <a:lnTo>
                  <a:pt x="18990" y="24910"/>
                </a:lnTo>
                <a:lnTo>
                  <a:pt x="18869" y="24830"/>
                </a:lnTo>
                <a:lnTo>
                  <a:pt x="18768" y="24749"/>
                </a:lnTo>
                <a:lnTo>
                  <a:pt x="18668" y="24648"/>
                </a:lnTo>
                <a:lnTo>
                  <a:pt x="18587" y="24548"/>
                </a:lnTo>
                <a:lnTo>
                  <a:pt x="18486" y="24447"/>
                </a:lnTo>
                <a:lnTo>
                  <a:pt x="18386" y="24386"/>
                </a:lnTo>
                <a:lnTo>
                  <a:pt x="18305" y="24366"/>
                </a:lnTo>
                <a:lnTo>
                  <a:pt x="18245" y="24366"/>
                </a:lnTo>
                <a:lnTo>
                  <a:pt x="18184" y="24386"/>
                </a:lnTo>
                <a:lnTo>
                  <a:pt x="18104" y="24407"/>
                </a:lnTo>
                <a:lnTo>
                  <a:pt x="17862" y="24568"/>
                </a:lnTo>
                <a:lnTo>
                  <a:pt x="17741" y="24648"/>
                </a:lnTo>
                <a:lnTo>
                  <a:pt x="17641" y="24749"/>
                </a:lnTo>
                <a:lnTo>
                  <a:pt x="17459" y="24668"/>
                </a:lnTo>
                <a:lnTo>
                  <a:pt x="17258" y="24608"/>
                </a:lnTo>
                <a:lnTo>
                  <a:pt x="17036" y="24588"/>
                </a:lnTo>
                <a:lnTo>
                  <a:pt x="16815" y="24588"/>
                </a:lnTo>
                <a:lnTo>
                  <a:pt x="16754" y="24608"/>
                </a:lnTo>
                <a:lnTo>
                  <a:pt x="16674" y="24628"/>
                </a:lnTo>
                <a:lnTo>
                  <a:pt x="16372" y="24588"/>
                </a:lnTo>
                <a:lnTo>
                  <a:pt x="16070" y="24588"/>
                </a:lnTo>
                <a:lnTo>
                  <a:pt x="15848" y="24608"/>
                </a:lnTo>
                <a:lnTo>
                  <a:pt x="15889" y="24407"/>
                </a:lnTo>
                <a:lnTo>
                  <a:pt x="15889" y="24326"/>
                </a:lnTo>
                <a:lnTo>
                  <a:pt x="15889" y="24225"/>
                </a:lnTo>
                <a:lnTo>
                  <a:pt x="15848" y="24044"/>
                </a:lnTo>
                <a:lnTo>
                  <a:pt x="15768" y="23883"/>
                </a:lnTo>
                <a:lnTo>
                  <a:pt x="15647" y="23742"/>
                </a:lnTo>
                <a:lnTo>
                  <a:pt x="15566" y="23702"/>
                </a:lnTo>
                <a:lnTo>
                  <a:pt x="15506" y="23662"/>
                </a:lnTo>
                <a:lnTo>
                  <a:pt x="15425" y="23621"/>
                </a:lnTo>
                <a:lnTo>
                  <a:pt x="15143" y="23621"/>
                </a:lnTo>
                <a:lnTo>
                  <a:pt x="15063" y="23662"/>
                </a:lnTo>
                <a:lnTo>
                  <a:pt x="14962" y="23702"/>
                </a:lnTo>
                <a:lnTo>
                  <a:pt x="14600" y="23903"/>
                </a:lnTo>
                <a:lnTo>
                  <a:pt x="14721" y="22896"/>
                </a:lnTo>
                <a:lnTo>
                  <a:pt x="14721" y="22755"/>
                </a:lnTo>
                <a:lnTo>
                  <a:pt x="14680" y="22635"/>
                </a:lnTo>
                <a:lnTo>
                  <a:pt x="14620" y="22534"/>
                </a:lnTo>
                <a:lnTo>
                  <a:pt x="14519" y="22433"/>
                </a:lnTo>
                <a:lnTo>
                  <a:pt x="14419" y="22353"/>
                </a:lnTo>
                <a:lnTo>
                  <a:pt x="14298" y="22292"/>
                </a:lnTo>
                <a:lnTo>
                  <a:pt x="14177" y="22252"/>
                </a:lnTo>
                <a:lnTo>
                  <a:pt x="14056" y="22232"/>
                </a:lnTo>
                <a:lnTo>
                  <a:pt x="13774" y="22252"/>
                </a:lnTo>
                <a:lnTo>
                  <a:pt x="13492" y="22272"/>
                </a:lnTo>
                <a:lnTo>
                  <a:pt x="13472" y="22111"/>
                </a:lnTo>
                <a:lnTo>
                  <a:pt x="13432" y="21950"/>
                </a:lnTo>
                <a:lnTo>
                  <a:pt x="13392" y="21789"/>
                </a:lnTo>
                <a:lnTo>
                  <a:pt x="13331" y="21628"/>
                </a:lnTo>
                <a:lnTo>
                  <a:pt x="13251" y="21467"/>
                </a:lnTo>
                <a:lnTo>
                  <a:pt x="13170" y="21305"/>
                </a:lnTo>
                <a:lnTo>
                  <a:pt x="13069" y="21165"/>
                </a:lnTo>
                <a:lnTo>
                  <a:pt x="12969" y="21024"/>
                </a:lnTo>
                <a:lnTo>
                  <a:pt x="12848" y="20903"/>
                </a:lnTo>
                <a:lnTo>
                  <a:pt x="12747" y="20802"/>
                </a:lnTo>
                <a:lnTo>
                  <a:pt x="12626" y="20701"/>
                </a:lnTo>
                <a:lnTo>
                  <a:pt x="12485" y="20621"/>
                </a:lnTo>
                <a:lnTo>
                  <a:pt x="12365" y="20560"/>
                </a:lnTo>
                <a:lnTo>
                  <a:pt x="12224" y="20500"/>
                </a:lnTo>
                <a:lnTo>
                  <a:pt x="11922" y="20419"/>
                </a:lnTo>
                <a:lnTo>
                  <a:pt x="12707" y="19090"/>
                </a:lnTo>
                <a:lnTo>
                  <a:pt x="12888" y="18788"/>
                </a:lnTo>
                <a:lnTo>
                  <a:pt x="12949" y="18647"/>
                </a:lnTo>
                <a:lnTo>
                  <a:pt x="13009" y="18486"/>
                </a:lnTo>
                <a:lnTo>
                  <a:pt x="13049" y="18325"/>
                </a:lnTo>
                <a:lnTo>
                  <a:pt x="13049" y="18164"/>
                </a:lnTo>
                <a:lnTo>
                  <a:pt x="13029" y="18003"/>
                </a:lnTo>
                <a:lnTo>
                  <a:pt x="12969" y="17842"/>
                </a:lnTo>
                <a:lnTo>
                  <a:pt x="12888" y="17701"/>
                </a:lnTo>
                <a:lnTo>
                  <a:pt x="12787" y="17600"/>
                </a:lnTo>
                <a:lnTo>
                  <a:pt x="12667" y="17499"/>
                </a:lnTo>
                <a:lnTo>
                  <a:pt x="12546" y="17439"/>
                </a:lnTo>
                <a:lnTo>
                  <a:pt x="12405" y="17379"/>
                </a:lnTo>
                <a:lnTo>
                  <a:pt x="12264" y="17359"/>
                </a:lnTo>
                <a:lnTo>
                  <a:pt x="12123" y="17359"/>
                </a:lnTo>
                <a:lnTo>
                  <a:pt x="11982" y="17399"/>
                </a:lnTo>
                <a:lnTo>
                  <a:pt x="11982" y="17399"/>
                </a:lnTo>
                <a:lnTo>
                  <a:pt x="12022" y="17379"/>
                </a:lnTo>
                <a:lnTo>
                  <a:pt x="12284" y="17258"/>
                </a:lnTo>
                <a:lnTo>
                  <a:pt x="12546" y="17137"/>
                </a:lnTo>
                <a:lnTo>
                  <a:pt x="12808" y="17036"/>
                </a:lnTo>
                <a:lnTo>
                  <a:pt x="13069" y="16916"/>
                </a:lnTo>
                <a:lnTo>
                  <a:pt x="13311" y="16775"/>
                </a:lnTo>
                <a:lnTo>
                  <a:pt x="13532" y="16613"/>
                </a:lnTo>
                <a:lnTo>
                  <a:pt x="13633" y="16513"/>
                </a:lnTo>
                <a:lnTo>
                  <a:pt x="13734" y="16392"/>
                </a:lnTo>
                <a:lnTo>
                  <a:pt x="13814" y="16271"/>
                </a:lnTo>
                <a:lnTo>
                  <a:pt x="13895" y="16150"/>
                </a:lnTo>
                <a:lnTo>
                  <a:pt x="13955" y="16029"/>
                </a:lnTo>
                <a:lnTo>
                  <a:pt x="13976" y="15909"/>
                </a:lnTo>
                <a:lnTo>
                  <a:pt x="13976" y="15768"/>
                </a:lnTo>
                <a:lnTo>
                  <a:pt x="13955" y="15647"/>
                </a:lnTo>
                <a:lnTo>
                  <a:pt x="13915" y="15526"/>
                </a:lnTo>
                <a:lnTo>
                  <a:pt x="13855" y="15405"/>
                </a:lnTo>
                <a:lnTo>
                  <a:pt x="13774" y="15325"/>
                </a:lnTo>
                <a:lnTo>
                  <a:pt x="13653" y="15244"/>
                </a:lnTo>
                <a:lnTo>
                  <a:pt x="13210" y="15023"/>
                </a:lnTo>
                <a:lnTo>
                  <a:pt x="13452" y="14861"/>
                </a:lnTo>
                <a:lnTo>
                  <a:pt x="13673" y="14660"/>
                </a:lnTo>
                <a:lnTo>
                  <a:pt x="13895" y="14439"/>
                </a:lnTo>
                <a:lnTo>
                  <a:pt x="14056" y="14177"/>
                </a:lnTo>
                <a:lnTo>
                  <a:pt x="14157" y="14016"/>
                </a:lnTo>
                <a:lnTo>
                  <a:pt x="14217" y="13834"/>
                </a:lnTo>
                <a:lnTo>
                  <a:pt x="14278" y="13653"/>
                </a:lnTo>
                <a:lnTo>
                  <a:pt x="14318" y="13472"/>
                </a:lnTo>
                <a:lnTo>
                  <a:pt x="14338" y="13291"/>
                </a:lnTo>
                <a:lnTo>
                  <a:pt x="14338" y="13110"/>
                </a:lnTo>
                <a:lnTo>
                  <a:pt x="14318" y="12928"/>
                </a:lnTo>
                <a:lnTo>
                  <a:pt x="14278" y="12747"/>
                </a:lnTo>
                <a:lnTo>
                  <a:pt x="14660" y="12667"/>
                </a:lnTo>
                <a:lnTo>
                  <a:pt x="15063" y="12626"/>
                </a:lnTo>
                <a:lnTo>
                  <a:pt x="15466" y="12606"/>
                </a:lnTo>
                <a:lnTo>
                  <a:pt x="15868" y="12606"/>
                </a:lnTo>
                <a:lnTo>
                  <a:pt x="16009" y="12586"/>
                </a:lnTo>
                <a:lnTo>
                  <a:pt x="16130" y="12566"/>
                </a:lnTo>
                <a:lnTo>
                  <a:pt x="16251" y="12505"/>
                </a:lnTo>
                <a:lnTo>
                  <a:pt x="16332" y="12425"/>
                </a:lnTo>
                <a:lnTo>
                  <a:pt x="16412" y="12324"/>
                </a:lnTo>
                <a:lnTo>
                  <a:pt x="16473" y="12223"/>
                </a:lnTo>
                <a:lnTo>
                  <a:pt x="16533" y="12103"/>
                </a:lnTo>
                <a:lnTo>
                  <a:pt x="16553" y="11982"/>
                </a:lnTo>
                <a:lnTo>
                  <a:pt x="16875" y="12143"/>
                </a:lnTo>
                <a:lnTo>
                  <a:pt x="17218" y="12304"/>
                </a:lnTo>
                <a:lnTo>
                  <a:pt x="17560" y="12405"/>
                </a:lnTo>
                <a:lnTo>
                  <a:pt x="17922" y="12505"/>
                </a:lnTo>
                <a:lnTo>
                  <a:pt x="18043" y="12505"/>
                </a:lnTo>
                <a:lnTo>
                  <a:pt x="18144" y="12465"/>
                </a:lnTo>
                <a:lnTo>
                  <a:pt x="18164" y="12526"/>
                </a:lnTo>
                <a:lnTo>
                  <a:pt x="18204" y="12646"/>
                </a:lnTo>
                <a:lnTo>
                  <a:pt x="18285" y="12727"/>
                </a:lnTo>
                <a:lnTo>
                  <a:pt x="18365" y="12807"/>
                </a:lnTo>
                <a:lnTo>
                  <a:pt x="18466" y="12868"/>
                </a:lnTo>
                <a:lnTo>
                  <a:pt x="18567" y="12908"/>
                </a:lnTo>
                <a:lnTo>
                  <a:pt x="18688" y="12908"/>
                </a:lnTo>
                <a:lnTo>
                  <a:pt x="18788" y="12888"/>
                </a:lnTo>
                <a:lnTo>
                  <a:pt x="18909" y="12828"/>
                </a:lnTo>
                <a:lnTo>
                  <a:pt x="19413" y="12465"/>
                </a:lnTo>
                <a:lnTo>
                  <a:pt x="19916" y="12062"/>
                </a:lnTo>
                <a:lnTo>
                  <a:pt x="20863" y="11257"/>
                </a:lnTo>
                <a:lnTo>
                  <a:pt x="20983" y="11156"/>
                </a:lnTo>
                <a:lnTo>
                  <a:pt x="21104" y="11056"/>
                </a:lnTo>
                <a:close/>
                <a:moveTo>
                  <a:pt x="23501" y="25152"/>
                </a:moveTo>
                <a:lnTo>
                  <a:pt x="22856" y="25434"/>
                </a:lnTo>
                <a:lnTo>
                  <a:pt x="22514" y="25575"/>
                </a:lnTo>
                <a:lnTo>
                  <a:pt x="22212" y="25736"/>
                </a:lnTo>
                <a:lnTo>
                  <a:pt x="21769" y="25957"/>
                </a:lnTo>
                <a:lnTo>
                  <a:pt x="21346" y="26219"/>
                </a:lnTo>
                <a:lnTo>
                  <a:pt x="21144" y="26360"/>
                </a:lnTo>
                <a:lnTo>
                  <a:pt x="20963" y="26521"/>
                </a:lnTo>
                <a:lnTo>
                  <a:pt x="20782" y="26682"/>
                </a:lnTo>
                <a:lnTo>
                  <a:pt x="20621" y="26863"/>
                </a:lnTo>
                <a:lnTo>
                  <a:pt x="20460" y="26783"/>
                </a:lnTo>
                <a:lnTo>
                  <a:pt x="20299" y="26702"/>
                </a:lnTo>
                <a:lnTo>
                  <a:pt x="20117" y="26642"/>
                </a:lnTo>
                <a:lnTo>
                  <a:pt x="19956" y="26602"/>
                </a:lnTo>
                <a:lnTo>
                  <a:pt x="19775" y="26561"/>
                </a:lnTo>
                <a:lnTo>
                  <a:pt x="19594" y="26541"/>
                </a:lnTo>
                <a:lnTo>
                  <a:pt x="19433" y="26521"/>
                </a:lnTo>
                <a:lnTo>
                  <a:pt x="19252" y="26521"/>
                </a:lnTo>
                <a:lnTo>
                  <a:pt x="18889" y="26581"/>
                </a:lnTo>
                <a:lnTo>
                  <a:pt x="18547" y="26662"/>
                </a:lnTo>
                <a:lnTo>
                  <a:pt x="18225" y="26783"/>
                </a:lnTo>
                <a:lnTo>
                  <a:pt x="17902" y="26964"/>
                </a:lnTo>
                <a:lnTo>
                  <a:pt x="17802" y="26763"/>
                </a:lnTo>
                <a:lnTo>
                  <a:pt x="17681" y="26581"/>
                </a:lnTo>
                <a:lnTo>
                  <a:pt x="17379" y="26279"/>
                </a:lnTo>
                <a:lnTo>
                  <a:pt x="17177" y="26078"/>
                </a:lnTo>
                <a:lnTo>
                  <a:pt x="16976" y="25897"/>
                </a:lnTo>
                <a:lnTo>
                  <a:pt x="16734" y="25736"/>
                </a:lnTo>
                <a:lnTo>
                  <a:pt x="16493" y="25575"/>
                </a:lnTo>
                <a:lnTo>
                  <a:pt x="16815" y="25494"/>
                </a:lnTo>
                <a:lnTo>
                  <a:pt x="16855" y="25655"/>
                </a:lnTo>
                <a:lnTo>
                  <a:pt x="16895" y="25716"/>
                </a:lnTo>
                <a:lnTo>
                  <a:pt x="16936" y="25776"/>
                </a:lnTo>
                <a:lnTo>
                  <a:pt x="16996" y="25816"/>
                </a:lnTo>
                <a:lnTo>
                  <a:pt x="17057" y="25857"/>
                </a:lnTo>
                <a:lnTo>
                  <a:pt x="17137" y="25897"/>
                </a:lnTo>
                <a:lnTo>
                  <a:pt x="17238" y="25917"/>
                </a:lnTo>
                <a:lnTo>
                  <a:pt x="17359" y="25897"/>
                </a:lnTo>
                <a:lnTo>
                  <a:pt x="17479" y="25877"/>
                </a:lnTo>
                <a:lnTo>
                  <a:pt x="17580" y="25816"/>
                </a:lnTo>
                <a:lnTo>
                  <a:pt x="17681" y="25736"/>
                </a:lnTo>
                <a:lnTo>
                  <a:pt x="17761" y="25796"/>
                </a:lnTo>
                <a:lnTo>
                  <a:pt x="17862" y="25816"/>
                </a:lnTo>
                <a:lnTo>
                  <a:pt x="17963" y="25816"/>
                </a:lnTo>
                <a:lnTo>
                  <a:pt x="18063" y="25776"/>
                </a:lnTo>
                <a:lnTo>
                  <a:pt x="18144" y="25716"/>
                </a:lnTo>
                <a:lnTo>
                  <a:pt x="18225" y="25635"/>
                </a:lnTo>
                <a:lnTo>
                  <a:pt x="18265" y="25554"/>
                </a:lnTo>
                <a:lnTo>
                  <a:pt x="18285" y="25454"/>
                </a:lnTo>
                <a:lnTo>
                  <a:pt x="18285" y="25212"/>
                </a:lnTo>
                <a:lnTo>
                  <a:pt x="18506" y="25373"/>
                </a:lnTo>
                <a:lnTo>
                  <a:pt x="18748" y="25514"/>
                </a:lnTo>
                <a:lnTo>
                  <a:pt x="19010" y="25615"/>
                </a:lnTo>
                <a:lnTo>
                  <a:pt x="19312" y="25655"/>
                </a:lnTo>
                <a:lnTo>
                  <a:pt x="19574" y="25675"/>
                </a:lnTo>
                <a:lnTo>
                  <a:pt x="19856" y="25655"/>
                </a:lnTo>
                <a:lnTo>
                  <a:pt x="19997" y="25615"/>
                </a:lnTo>
                <a:lnTo>
                  <a:pt x="20138" y="25595"/>
                </a:lnTo>
                <a:lnTo>
                  <a:pt x="20258" y="25534"/>
                </a:lnTo>
                <a:lnTo>
                  <a:pt x="20379" y="25474"/>
                </a:lnTo>
                <a:lnTo>
                  <a:pt x="20440" y="25534"/>
                </a:lnTo>
                <a:lnTo>
                  <a:pt x="20500" y="25615"/>
                </a:lnTo>
                <a:lnTo>
                  <a:pt x="20560" y="25655"/>
                </a:lnTo>
                <a:lnTo>
                  <a:pt x="20641" y="25695"/>
                </a:lnTo>
                <a:lnTo>
                  <a:pt x="20722" y="25736"/>
                </a:lnTo>
                <a:lnTo>
                  <a:pt x="20822" y="25756"/>
                </a:lnTo>
                <a:lnTo>
                  <a:pt x="20923" y="25756"/>
                </a:lnTo>
                <a:lnTo>
                  <a:pt x="21024" y="25736"/>
                </a:lnTo>
                <a:lnTo>
                  <a:pt x="23501" y="25152"/>
                </a:lnTo>
                <a:close/>
                <a:moveTo>
                  <a:pt x="26924" y="25736"/>
                </a:moveTo>
                <a:lnTo>
                  <a:pt x="27125" y="25756"/>
                </a:lnTo>
                <a:lnTo>
                  <a:pt x="27306" y="25796"/>
                </a:lnTo>
                <a:lnTo>
                  <a:pt x="27568" y="25877"/>
                </a:lnTo>
                <a:lnTo>
                  <a:pt x="27810" y="25977"/>
                </a:lnTo>
                <a:lnTo>
                  <a:pt x="27870" y="26179"/>
                </a:lnTo>
                <a:lnTo>
                  <a:pt x="27971" y="26521"/>
                </a:lnTo>
                <a:lnTo>
                  <a:pt x="28031" y="26863"/>
                </a:lnTo>
                <a:lnTo>
                  <a:pt x="28052" y="27206"/>
                </a:lnTo>
                <a:lnTo>
                  <a:pt x="28052" y="27568"/>
                </a:lnTo>
                <a:lnTo>
                  <a:pt x="28011" y="27770"/>
                </a:lnTo>
                <a:lnTo>
                  <a:pt x="27971" y="27971"/>
                </a:lnTo>
                <a:lnTo>
                  <a:pt x="27911" y="28172"/>
                </a:lnTo>
                <a:lnTo>
                  <a:pt x="27830" y="28354"/>
                </a:lnTo>
                <a:lnTo>
                  <a:pt x="27729" y="28535"/>
                </a:lnTo>
                <a:lnTo>
                  <a:pt x="27629" y="28716"/>
                </a:lnTo>
                <a:lnTo>
                  <a:pt x="27508" y="28877"/>
                </a:lnTo>
                <a:lnTo>
                  <a:pt x="27387" y="29038"/>
                </a:lnTo>
                <a:lnTo>
                  <a:pt x="27347" y="29018"/>
                </a:lnTo>
                <a:lnTo>
                  <a:pt x="27166" y="28978"/>
                </a:lnTo>
                <a:lnTo>
                  <a:pt x="27004" y="28938"/>
                </a:lnTo>
                <a:lnTo>
                  <a:pt x="26642" y="28917"/>
                </a:lnTo>
                <a:lnTo>
                  <a:pt x="25937" y="28917"/>
                </a:lnTo>
                <a:lnTo>
                  <a:pt x="24528" y="28897"/>
                </a:lnTo>
                <a:lnTo>
                  <a:pt x="23863" y="28877"/>
                </a:lnTo>
                <a:lnTo>
                  <a:pt x="23158" y="28857"/>
                </a:lnTo>
                <a:lnTo>
                  <a:pt x="22816" y="28877"/>
                </a:lnTo>
                <a:lnTo>
                  <a:pt x="22474" y="28897"/>
                </a:lnTo>
                <a:lnTo>
                  <a:pt x="22151" y="28958"/>
                </a:lnTo>
                <a:lnTo>
                  <a:pt x="21829" y="29058"/>
                </a:lnTo>
                <a:lnTo>
                  <a:pt x="21809" y="28857"/>
                </a:lnTo>
                <a:lnTo>
                  <a:pt x="21789" y="28656"/>
                </a:lnTo>
                <a:lnTo>
                  <a:pt x="21749" y="28454"/>
                </a:lnTo>
                <a:lnTo>
                  <a:pt x="21688" y="28253"/>
                </a:lnTo>
                <a:lnTo>
                  <a:pt x="21628" y="28072"/>
                </a:lnTo>
                <a:lnTo>
                  <a:pt x="21547" y="27890"/>
                </a:lnTo>
                <a:lnTo>
                  <a:pt x="21446" y="27709"/>
                </a:lnTo>
                <a:lnTo>
                  <a:pt x="21346" y="27548"/>
                </a:lnTo>
                <a:lnTo>
                  <a:pt x="21628" y="27427"/>
                </a:lnTo>
                <a:lnTo>
                  <a:pt x="21910" y="27266"/>
                </a:lnTo>
                <a:lnTo>
                  <a:pt x="22453" y="26984"/>
                </a:lnTo>
                <a:lnTo>
                  <a:pt x="22957" y="26743"/>
                </a:lnTo>
                <a:lnTo>
                  <a:pt x="23460" y="26541"/>
                </a:lnTo>
                <a:lnTo>
                  <a:pt x="23964" y="26340"/>
                </a:lnTo>
                <a:lnTo>
                  <a:pt x="24467" y="26179"/>
                </a:lnTo>
                <a:lnTo>
                  <a:pt x="24971" y="26038"/>
                </a:lnTo>
                <a:lnTo>
                  <a:pt x="25494" y="25917"/>
                </a:lnTo>
                <a:lnTo>
                  <a:pt x="25998" y="25816"/>
                </a:lnTo>
                <a:lnTo>
                  <a:pt x="26521" y="25756"/>
                </a:lnTo>
                <a:lnTo>
                  <a:pt x="26722" y="25736"/>
                </a:lnTo>
                <a:close/>
                <a:moveTo>
                  <a:pt x="12042" y="25736"/>
                </a:moveTo>
                <a:lnTo>
                  <a:pt x="12566" y="25776"/>
                </a:lnTo>
                <a:lnTo>
                  <a:pt x="13110" y="25857"/>
                </a:lnTo>
                <a:lnTo>
                  <a:pt x="13633" y="25957"/>
                </a:lnTo>
                <a:lnTo>
                  <a:pt x="14157" y="26098"/>
                </a:lnTo>
                <a:lnTo>
                  <a:pt x="14660" y="26259"/>
                </a:lnTo>
                <a:lnTo>
                  <a:pt x="15164" y="26481"/>
                </a:lnTo>
                <a:lnTo>
                  <a:pt x="15647" y="26722"/>
                </a:lnTo>
                <a:lnTo>
                  <a:pt x="16634" y="27246"/>
                </a:lnTo>
                <a:lnTo>
                  <a:pt x="16936" y="27407"/>
                </a:lnTo>
                <a:lnTo>
                  <a:pt x="17077" y="27488"/>
                </a:lnTo>
                <a:lnTo>
                  <a:pt x="17238" y="27548"/>
                </a:lnTo>
                <a:lnTo>
                  <a:pt x="17198" y="27608"/>
                </a:lnTo>
                <a:lnTo>
                  <a:pt x="17137" y="27709"/>
                </a:lnTo>
                <a:lnTo>
                  <a:pt x="17117" y="27810"/>
                </a:lnTo>
                <a:lnTo>
                  <a:pt x="17036" y="27931"/>
                </a:lnTo>
                <a:lnTo>
                  <a:pt x="16976" y="28072"/>
                </a:lnTo>
                <a:lnTo>
                  <a:pt x="16875" y="28354"/>
                </a:lnTo>
                <a:lnTo>
                  <a:pt x="16795" y="28615"/>
                </a:lnTo>
                <a:lnTo>
                  <a:pt x="16754" y="28837"/>
                </a:lnTo>
                <a:lnTo>
                  <a:pt x="16754" y="28877"/>
                </a:lnTo>
                <a:lnTo>
                  <a:pt x="16634" y="28837"/>
                </a:lnTo>
                <a:lnTo>
                  <a:pt x="16392" y="28756"/>
                </a:lnTo>
                <a:lnTo>
                  <a:pt x="16110" y="28696"/>
                </a:lnTo>
                <a:lnTo>
                  <a:pt x="15848" y="28656"/>
                </a:lnTo>
                <a:lnTo>
                  <a:pt x="15587" y="28635"/>
                </a:lnTo>
                <a:lnTo>
                  <a:pt x="15043" y="28635"/>
                </a:lnTo>
                <a:lnTo>
                  <a:pt x="14499" y="28676"/>
                </a:lnTo>
                <a:lnTo>
                  <a:pt x="12123" y="28857"/>
                </a:lnTo>
                <a:lnTo>
                  <a:pt x="11599" y="28897"/>
                </a:lnTo>
                <a:lnTo>
                  <a:pt x="11056" y="28958"/>
                </a:lnTo>
                <a:lnTo>
                  <a:pt x="10774" y="28998"/>
                </a:lnTo>
                <a:lnTo>
                  <a:pt x="10512" y="29058"/>
                </a:lnTo>
                <a:lnTo>
                  <a:pt x="10250" y="29139"/>
                </a:lnTo>
                <a:lnTo>
                  <a:pt x="10029" y="29260"/>
                </a:lnTo>
                <a:lnTo>
                  <a:pt x="9928" y="28958"/>
                </a:lnTo>
                <a:lnTo>
                  <a:pt x="9827" y="28656"/>
                </a:lnTo>
                <a:lnTo>
                  <a:pt x="9767" y="28374"/>
                </a:lnTo>
                <a:lnTo>
                  <a:pt x="9727" y="28092"/>
                </a:lnTo>
                <a:lnTo>
                  <a:pt x="9727" y="27790"/>
                </a:lnTo>
                <a:lnTo>
                  <a:pt x="9706" y="27508"/>
                </a:lnTo>
                <a:lnTo>
                  <a:pt x="9727" y="27206"/>
                </a:lnTo>
                <a:lnTo>
                  <a:pt x="9787" y="26924"/>
                </a:lnTo>
                <a:lnTo>
                  <a:pt x="9908" y="26360"/>
                </a:lnTo>
                <a:lnTo>
                  <a:pt x="9968" y="26138"/>
                </a:lnTo>
                <a:lnTo>
                  <a:pt x="10008" y="25897"/>
                </a:lnTo>
                <a:lnTo>
                  <a:pt x="10472" y="25816"/>
                </a:lnTo>
                <a:lnTo>
                  <a:pt x="10713" y="25776"/>
                </a:lnTo>
                <a:lnTo>
                  <a:pt x="10975" y="25756"/>
                </a:lnTo>
                <a:lnTo>
                  <a:pt x="11499" y="25736"/>
                </a:lnTo>
                <a:close/>
                <a:moveTo>
                  <a:pt x="19453" y="27729"/>
                </a:moveTo>
                <a:lnTo>
                  <a:pt x="19594" y="27749"/>
                </a:lnTo>
                <a:lnTo>
                  <a:pt x="19715" y="27770"/>
                </a:lnTo>
                <a:lnTo>
                  <a:pt x="19856" y="27810"/>
                </a:lnTo>
                <a:lnTo>
                  <a:pt x="19976" y="27870"/>
                </a:lnTo>
                <a:lnTo>
                  <a:pt x="20097" y="27931"/>
                </a:lnTo>
                <a:lnTo>
                  <a:pt x="20198" y="28011"/>
                </a:lnTo>
                <a:lnTo>
                  <a:pt x="20299" y="28112"/>
                </a:lnTo>
                <a:lnTo>
                  <a:pt x="20399" y="28233"/>
                </a:lnTo>
                <a:lnTo>
                  <a:pt x="20480" y="28354"/>
                </a:lnTo>
                <a:lnTo>
                  <a:pt x="20540" y="28495"/>
                </a:lnTo>
                <a:lnTo>
                  <a:pt x="20581" y="28635"/>
                </a:lnTo>
                <a:lnTo>
                  <a:pt x="20621" y="28776"/>
                </a:lnTo>
                <a:lnTo>
                  <a:pt x="20641" y="28938"/>
                </a:lnTo>
                <a:lnTo>
                  <a:pt x="20661" y="29079"/>
                </a:lnTo>
                <a:lnTo>
                  <a:pt x="20641" y="29240"/>
                </a:lnTo>
                <a:lnTo>
                  <a:pt x="20621" y="29381"/>
                </a:lnTo>
                <a:lnTo>
                  <a:pt x="20601" y="29542"/>
                </a:lnTo>
                <a:lnTo>
                  <a:pt x="20540" y="29683"/>
                </a:lnTo>
                <a:lnTo>
                  <a:pt x="20480" y="29803"/>
                </a:lnTo>
                <a:lnTo>
                  <a:pt x="20399" y="29924"/>
                </a:lnTo>
                <a:lnTo>
                  <a:pt x="20299" y="30045"/>
                </a:lnTo>
                <a:lnTo>
                  <a:pt x="20178" y="30146"/>
                </a:lnTo>
                <a:lnTo>
                  <a:pt x="20057" y="30246"/>
                </a:lnTo>
                <a:lnTo>
                  <a:pt x="20037" y="30226"/>
                </a:lnTo>
                <a:lnTo>
                  <a:pt x="19976" y="30206"/>
                </a:lnTo>
                <a:lnTo>
                  <a:pt x="19896" y="30186"/>
                </a:lnTo>
                <a:lnTo>
                  <a:pt x="19755" y="30186"/>
                </a:lnTo>
                <a:lnTo>
                  <a:pt x="19674" y="30226"/>
                </a:lnTo>
                <a:lnTo>
                  <a:pt x="19614" y="30267"/>
                </a:lnTo>
                <a:lnTo>
                  <a:pt x="19554" y="30307"/>
                </a:lnTo>
                <a:lnTo>
                  <a:pt x="19513" y="30367"/>
                </a:lnTo>
                <a:lnTo>
                  <a:pt x="19473" y="30448"/>
                </a:lnTo>
                <a:lnTo>
                  <a:pt x="19070" y="30448"/>
                </a:lnTo>
                <a:lnTo>
                  <a:pt x="18849" y="30408"/>
                </a:lnTo>
                <a:lnTo>
                  <a:pt x="18647" y="30327"/>
                </a:lnTo>
                <a:lnTo>
                  <a:pt x="18466" y="30246"/>
                </a:lnTo>
                <a:lnTo>
                  <a:pt x="18305" y="30106"/>
                </a:lnTo>
                <a:lnTo>
                  <a:pt x="18144" y="29965"/>
                </a:lnTo>
                <a:lnTo>
                  <a:pt x="18023" y="29783"/>
                </a:lnTo>
                <a:lnTo>
                  <a:pt x="17943" y="29642"/>
                </a:lnTo>
                <a:lnTo>
                  <a:pt x="17882" y="29501"/>
                </a:lnTo>
                <a:lnTo>
                  <a:pt x="17842" y="29360"/>
                </a:lnTo>
                <a:lnTo>
                  <a:pt x="17822" y="29199"/>
                </a:lnTo>
                <a:lnTo>
                  <a:pt x="17802" y="29038"/>
                </a:lnTo>
                <a:lnTo>
                  <a:pt x="17802" y="28877"/>
                </a:lnTo>
                <a:lnTo>
                  <a:pt x="17842" y="28555"/>
                </a:lnTo>
                <a:lnTo>
                  <a:pt x="17842" y="28495"/>
                </a:lnTo>
                <a:lnTo>
                  <a:pt x="17963" y="28454"/>
                </a:lnTo>
                <a:lnTo>
                  <a:pt x="18063" y="28394"/>
                </a:lnTo>
                <a:lnTo>
                  <a:pt x="18164" y="28313"/>
                </a:lnTo>
                <a:lnTo>
                  <a:pt x="18245" y="28213"/>
                </a:lnTo>
                <a:lnTo>
                  <a:pt x="18325" y="28112"/>
                </a:lnTo>
                <a:lnTo>
                  <a:pt x="18426" y="28031"/>
                </a:lnTo>
                <a:lnTo>
                  <a:pt x="18527" y="27951"/>
                </a:lnTo>
                <a:lnTo>
                  <a:pt x="18647" y="27870"/>
                </a:lnTo>
                <a:lnTo>
                  <a:pt x="18768" y="27830"/>
                </a:lnTo>
                <a:lnTo>
                  <a:pt x="18909" y="27770"/>
                </a:lnTo>
                <a:lnTo>
                  <a:pt x="19030" y="27749"/>
                </a:lnTo>
                <a:lnTo>
                  <a:pt x="19171" y="27729"/>
                </a:lnTo>
                <a:close/>
                <a:moveTo>
                  <a:pt x="15325" y="29924"/>
                </a:moveTo>
                <a:lnTo>
                  <a:pt x="15566" y="29944"/>
                </a:lnTo>
                <a:lnTo>
                  <a:pt x="15808" y="29965"/>
                </a:lnTo>
                <a:lnTo>
                  <a:pt x="16090" y="30045"/>
                </a:lnTo>
                <a:lnTo>
                  <a:pt x="16332" y="30146"/>
                </a:lnTo>
                <a:lnTo>
                  <a:pt x="16030" y="30246"/>
                </a:lnTo>
                <a:lnTo>
                  <a:pt x="15727" y="30347"/>
                </a:lnTo>
                <a:lnTo>
                  <a:pt x="15184" y="30488"/>
                </a:lnTo>
                <a:lnTo>
                  <a:pt x="14922" y="30528"/>
                </a:lnTo>
                <a:lnTo>
                  <a:pt x="14640" y="30569"/>
                </a:lnTo>
                <a:lnTo>
                  <a:pt x="14378" y="30589"/>
                </a:lnTo>
                <a:lnTo>
                  <a:pt x="14096" y="30609"/>
                </a:lnTo>
                <a:lnTo>
                  <a:pt x="13835" y="30589"/>
                </a:lnTo>
                <a:lnTo>
                  <a:pt x="13553" y="30569"/>
                </a:lnTo>
                <a:lnTo>
                  <a:pt x="13150" y="30508"/>
                </a:lnTo>
                <a:lnTo>
                  <a:pt x="12747" y="30408"/>
                </a:lnTo>
                <a:lnTo>
                  <a:pt x="12344" y="30287"/>
                </a:lnTo>
                <a:lnTo>
                  <a:pt x="11942" y="30146"/>
                </a:lnTo>
                <a:lnTo>
                  <a:pt x="13875" y="30025"/>
                </a:lnTo>
                <a:lnTo>
                  <a:pt x="14841" y="29944"/>
                </a:lnTo>
                <a:lnTo>
                  <a:pt x="15325" y="29924"/>
                </a:lnTo>
                <a:close/>
                <a:moveTo>
                  <a:pt x="21769" y="29703"/>
                </a:moveTo>
                <a:lnTo>
                  <a:pt x="22071" y="29824"/>
                </a:lnTo>
                <a:lnTo>
                  <a:pt x="22393" y="29884"/>
                </a:lnTo>
                <a:lnTo>
                  <a:pt x="22715" y="29944"/>
                </a:lnTo>
                <a:lnTo>
                  <a:pt x="23057" y="29985"/>
                </a:lnTo>
                <a:lnTo>
                  <a:pt x="23722" y="30025"/>
                </a:lnTo>
                <a:lnTo>
                  <a:pt x="24366" y="30045"/>
                </a:lnTo>
                <a:lnTo>
                  <a:pt x="25776" y="30106"/>
                </a:lnTo>
                <a:lnTo>
                  <a:pt x="26199" y="30126"/>
                </a:lnTo>
                <a:lnTo>
                  <a:pt x="26642" y="30146"/>
                </a:lnTo>
                <a:lnTo>
                  <a:pt x="26642" y="30206"/>
                </a:lnTo>
                <a:lnTo>
                  <a:pt x="26662" y="30246"/>
                </a:lnTo>
                <a:lnTo>
                  <a:pt x="26219" y="30428"/>
                </a:lnTo>
                <a:lnTo>
                  <a:pt x="25756" y="30569"/>
                </a:lnTo>
                <a:lnTo>
                  <a:pt x="25293" y="30649"/>
                </a:lnTo>
                <a:lnTo>
                  <a:pt x="24830" y="30710"/>
                </a:lnTo>
                <a:lnTo>
                  <a:pt x="24346" y="30750"/>
                </a:lnTo>
                <a:lnTo>
                  <a:pt x="23863" y="30750"/>
                </a:lnTo>
                <a:lnTo>
                  <a:pt x="23400" y="30710"/>
                </a:lnTo>
                <a:lnTo>
                  <a:pt x="22917" y="30629"/>
                </a:lnTo>
                <a:lnTo>
                  <a:pt x="22594" y="30549"/>
                </a:lnTo>
                <a:lnTo>
                  <a:pt x="22252" y="30448"/>
                </a:lnTo>
                <a:lnTo>
                  <a:pt x="21910" y="30327"/>
                </a:lnTo>
                <a:lnTo>
                  <a:pt x="21728" y="30287"/>
                </a:lnTo>
                <a:lnTo>
                  <a:pt x="21567" y="30267"/>
                </a:lnTo>
                <a:lnTo>
                  <a:pt x="21688" y="29985"/>
                </a:lnTo>
                <a:lnTo>
                  <a:pt x="21769" y="29703"/>
                </a:lnTo>
                <a:close/>
                <a:moveTo>
                  <a:pt x="8780" y="26642"/>
                </a:moveTo>
                <a:lnTo>
                  <a:pt x="8720" y="27024"/>
                </a:lnTo>
                <a:lnTo>
                  <a:pt x="8679" y="27367"/>
                </a:lnTo>
                <a:lnTo>
                  <a:pt x="8659" y="27689"/>
                </a:lnTo>
                <a:lnTo>
                  <a:pt x="8639" y="28031"/>
                </a:lnTo>
                <a:lnTo>
                  <a:pt x="8659" y="28394"/>
                </a:lnTo>
                <a:lnTo>
                  <a:pt x="8700" y="28756"/>
                </a:lnTo>
                <a:lnTo>
                  <a:pt x="8780" y="29119"/>
                </a:lnTo>
                <a:lnTo>
                  <a:pt x="8901" y="29461"/>
                </a:lnTo>
                <a:lnTo>
                  <a:pt x="8961" y="29622"/>
                </a:lnTo>
                <a:lnTo>
                  <a:pt x="9042" y="29763"/>
                </a:lnTo>
                <a:lnTo>
                  <a:pt x="9143" y="29884"/>
                </a:lnTo>
                <a:lnTo>
                  <a:pt x="9243" y="30005"/>
                </a:lnTo>
                <a:lnTo>
                  <a:pt x="9324" y="30085"/>
                </a:lnTo>
                <a:lnTo>
                  <a:pt x="9404" y="30126"/>
                </a:lnTo>
                <a:lnTo>
                  <a:pt x="9485" y="30146"/>
                </a:lnTo>
                <a:lnTo>
                  <a:pt x="9666" y="30146"/>
                </a:lnTo>
                <a:lnTo>
                  <a:pt x="9747" y="30126"/>
                </a:lnTo>
                <a:lnTo>
                  <a:pt x="9847" y="30106"/>
                </a:lnTo>
                <a:lnTo>
                  <a:pt x="9908" y="30045"/>
                </a:lnTo>
                <a:lnTo>
                  <a:pt x="9948" y="30166"/>
                </a:lnTo>
                <a:lnTo>
                  <a:pt x="10029" y="30267"/>
                </a:lnTo>
                <a:lnTo>
                  <a:pt x="10129" y="30367"/>
                </a:lnTo>
                <a:lnTo>
                  <a:pt x="10250" y="30448"/>
                </a:lnTo>
                <a:lnTo>
                  <a:pt x="10532" y="30629"/>
                </a:lnTo>
                <a:lnTo>
                  <a:pt x="10834" y="30770"/>
                </a:lnTo>
                <a:lnTo>
                  <a:pt x="10170" y="30891"/>
                </a:lnTo>
                <a:lnTo>
                  <a:pt x="9827" y="30931"/>
                </a:lnTo>
                <a:lnTo>
                  <a:pt x="9485" y="30951"/>
                </a:lnTo>
                <a:lnTo>
                  <a:pt x="9143" y="30971"/>
                </a:lnTo>
                <a:lnTo>
                  <a:pt x="8800" y="30951"/>
                </a:lnTo>
                <a:lnTo>
                  <a:pt x="8458" y="30891"/>
                </a:lnTo>
                <a:lnTo>
                  <a:pt x="8136" y="30810"/>
                </a:lnTo>
                <a:lnTo>
                  <a:pt x="7914" y="30730"/>
                </a:lnTo>
                <a:lnTo>
                  <a:pt x="7713" y="30609"/>
                </a:lnTo>
                <a:lnTo>
                  <a:pt x="7511" y="30468"/>
                </a:lnTo>
                <a:lnTo>
                  <a:pt x="7330" y="30287"/>
                </a:lnTo>
                <a:lnTo>
                  <a:pt x="7169" y="30106"/>
                </a:lnTo>
                <a:lnTo>
                  <a:pt x="7028" y="29904"/>
                </a:lnTo>
                <a:lnTo>
                  <a:pt x="6948" y="29683"/>
                </a:lnTo>
                <a:lnTo>
                  <a:pt x="6927" y="29562"/>
                </a:lnTo>
                <a:lnTo>
                  <a:pt x="6907" y="29441"/>
                </a:lnTo>
                <a:lnTo>
                  <a:pt x="6927" y="29320"/>
                </a:lnTo>
                <a:lnTo>
                  <a:pt x="6948" y="29179"/>
                </a:lnTo>
                <a:lnTo>
                  <a:pt x="6927" y="29038"/>
                </a:lnTo>
                <a:lnTo>
                  <a:pt x="6907" y="28897"/>
                </a:lnTo>
                <a:lnTo>
                  <a:pt x="6867" y="28756"/>
                </a:lnTo>
                <a:lnTo>
                  <a:pt x="6786" y="28656"/>
                </a:lnTo>
                <a:lnTo>
                  <a:pt x="6706" y="28555"/>
                </a:lnTo>
                <a:lnTo>
                  <a:pt x="6585" y="28474"/>
                </a:lnTo>
                <a:lnTo>
                  <a:pt x="6625" y="28454"/>
                </a:lnTo>
                <a:lnTo>
                  <a:pt x="6786" y="28354"/>
                </a:lnTo>
                <a:lnTo>
                  <a:pt x="6948" y="28253"/>
                </a:lnTo>
                <a:lnTo>
                  <a:pt x="7270" y="28011"/>
                </a:lnTo>
                <a:lnTo>
                  <a:pt x="7854" y="27488"/>
                </a:lnTo>
                <a:lnTo>
                  <a:pt x="8277" y="27125"/>
                </a:lnTo>
                <a:lnTo>
                  <a:pt x="8538" y="26904"/>
                </a:lnTo>
                <a:lnTo>
                  <a:pt x="8780" y="26642"/>
                </a:lnTo>
                <a:close/>
                <a:moveTo>
                  <a:pt x="12042" y="31233"/>
                </a:moveTo>
                <a:lnTo>
                  <a:pt x="12485" y="31394"/>
                </a:lnTo>
                <a:lnTo>
                  <a:pt x="12949" y="31515"/>
                </a:lnTo>
                <a:lnTo>
                  <a:pt x="12667" y="31676"/>
                </a:lnTo>
                <a:lnTo>
                  <a:pt x="12546" y="31555"/>
                </a:lnTo>
                <a:lnTo>
                  <a:pt x="12405" y="31455"/>
                </a:lnTo>
                <a:lnTo>
                  <a:pt x="12244" y="31394"/>
                </a:lnTo>
                <a:lnTo>
                  <a:pt x="12143" y="31374"/>
                </a:lnTo>
                <a:lnTo>
                  <a:pt x="12062" y="31374"/>
                </a:lnTo>
                <a:lnTo>
                  <a:pt x="12042" y="31233"/>
                </a:lnTo>
                <a:close/>
                <a:moveTo>
                  <a:pt x="20883" y="31072"/>
                </a:moveTo>
                <a:lnTo>
                  <a:pt x="20923" y="31253"/>
                </a:lnTo>
                <a:lnTo>
                  <a:pt x="20983" y="31435"/>
                </a:lnTo>
                <a:lnTo>
                  <a:pt x="21124" y="31817"/>
                </a:lnTo>
                <a:lnTo>
                  <a:pt x="21406" y="32522"/>
                </a:lnTo>
                <a:lnTo>
                  <a:pt x="21587" y="33005"/>
                </a:lnTo>
                <a:lnTo>
                  <a:pt x="21789" y="33489"/>
                </a:lnTo>
                <a:lnTo>
                  <a:pt x="22192" y="34435"/>
                </a:lnTo>
                <a:lnTo>
                  <a:pt x="23138" y="36731"/>
                </a:lnTo>
                <a:lnTo>
                  <a:pt x="23078" y="36690"/>
                </a:lnTo>
                <a:lnTo>
                  <a:pt x="22151" y="36247"/>
                </a:lnTo>
                <a:lnTo>
                  <a:pt x="21688" y="36026"/>
                </a:lnTo>
                <a:lnTo>
                  <a:pt x="21446" y="35925"/>
                </a:lnTo>
                <a:lnTo>
                  <a:pt x="21205" y="35865"/>
                </a:lnTo>
                <a:lnTo>
                  <a:pt x="21104" y="35825"/>
                </a:lnTo>
                <a:lnTo>
                  <a:pt x="21003" y="35825"/>
                </a:lnTo>
                <a:lnTo>
                  <a:pt x="20903" y="35845"/>
                </a:lnTo>
                <a:lnTo>
                  <a:pt x="20822" y="35865"/>
                </a:lnTo>
                <a:lnTo>
                  <a:pt x="20863" y="35301"/>
                </a:lnTo>
                <a:lnTo>
                  <a:pt x="20883" y="34737"/>
                </a:lnTo>
                <a:lnTo>
                  <a:pt x="20903" y="34173"/>
                </a:lnTo>
                <a:lnTo>
                  <a:pt x="20883" y="33589"/>
                </a:lnTo>
                <a:lnTo>
                  <a:pt x="20842" y="33166"/>
                </a:lnTo>
                <a:lnTo>
                  <a:pt x="20802" y="32723"/>
                </a:lnTo>
                <a:lnTo>
                  <a:pt x="20681" y="31857"/>
                </a:lnTo>
                <a:lnTo>
                  <a:pt x="20601" y="31253"/>
                </a:lnTo>
                <a:lnTo>
                  <a:pt x="20883" y="31072"/>
                </a:lnTo>
                <a:close/>
                <a:moveTo>
                  <a:pt x="17661" y="31072"/>
                </a:moveTo>
                <a:lnTo>
                  <a:pt x="17862" y="31233"/>
                </a:lnTo>
                <a:lnTo>
                  <a:pt x="18063" y="31354"/>
                </a:lnTo>
                <a:lnTo>
                  <a:pt x="18285" y="31455"/>
                </a:lnTo>
                <a:lnTo>
                  <a:pt x="18527" y="31515"/>
                </a:lnTo>
                <a:lnTo>
                  <a:pt x="18768" y="31576"/>
                </a:lnTo>
                <a:lnTo>
                  <a:pt x="19010" y="31596"/>
                </a:lnTo>
                <a:lnTo>
                  <a:pt x="19272" y="31616"/>
                </a:lnTo>
                <a:lnTo>
                  <a:pt x="19513" y="31596"/>
                </a:lnTo>
                <a:lnTo>
                  <a:pt x="19634" y="32301"/>
                </a:lnTo>
                <a:lnTo>
                  <a:pt x="19715" y="33005"/>
                </a:lnTo>
                <a:lnTo>
                  <a:pt x="19775" y="33710"/>
                </a:lnTo>
                <a:lnTo>
                  <a:pt x="19775" y="34395"/>
                </a:lnTo>
                <a:lnTo>
                  <a:pt x="19755" y="35100"/>
                </a:lnTo>
                <a:lnTo>
                  <a:pt x="19715" y="35804"/>
                </a:lnTo>
                <a:lnTo>
                  <a:pt x="19614" y="36489"/>
                </a:lnTo>
                <a:lnTo>
                  <a:pt x="19493" y="37174"/>
                </a:lnTo>
                <a:lnTo>
                  <a:pt x="19352" y="37838"/>
                </a:lnTo>
                <a:lnTo>
                  <a:pt x="19151" y="38523"/>
                </a:lnTo>
                <a:lnTo>
                  <a:pt x="19111" y="38684"/>
                </a:lnTo>
                <a:lnTo>
                  <a:pt x="19030" y="38825"/>
                </a:lnTo>
                <a:lnTo>
                  <a:pt x="18869" y="38563"/>
                </a:lnTo>
                <a:lnTo>
                  <a:pt x="18446" y="37959"/>
                </a:lnTo>
                <a:lnTo>
                  <a:pt x="18023" y="37355"/>
                </a:lnTo>
                <a:lnTo>
                  <a:pt x="17922" y="37254"/>
                </a:lnTo>
                <a:lnTo>
                  <a:pt x="17822" y="37154"/>
                </a:lnTo>
                <a:lnTo>
                  <a:pt x="17701" y="37093"/>
                </a:lnTo>
                <a:lnTo>
                  <a:pt x="17560" y="37053"/>
                </a:lnTo>
                <a:lnTo>
                  <a:pt x="17419" y="37053"/>
                </a:lnTo>
                <a:lnTo>
                  <a:pt x="17298" y="37073"/>
                </a:lnTo>
                <a:lnTo>
                  <a:pt x="17157" y="37133"/>
                </a:lnTo>
                <a:lnTo>
                  <a:pt x="17036" y="37234"/>
                </a:lnTo>
                <a:lnTo>
                  <a:pt x="16070" y="38201"/>
                </a:lnTo>
                <a:lnTo>
                  <a:pt x="16070" y="38201"/>
                </a:lnTo>
                <a:lnTo>
                  <a:pt x="16170" y="37436"/>
                </a:lnTo>
                <a:lnTo>
                  <a:pt x="16271" y="36650"/>
                </a:lnTo>
                <a:lnTo>
                  <a:pt x="16412" y="35885"/>
                </a:lnTo>
                <a:lnTo>
                  <a:pt x="16573" y="35100"/>
                </a:lnTo>
                <a:lnTo>
                  <a:pt x="16674" y="34596"/>
                </a:lnTo>
                <a:lnTo>
                  <a:pt x="16795" y="34093"/>
                </a:lnTo>
                <a:lnTo>
                  <a:pt x="17077" y="33086"/>
                </a:lnTo>
                <a:lnTo>
                  <a:pt x="17379" y="32079"/>
                </a:lnTo>
                <a:lnTo>
                  <a:pt x="17661" y="31072"/>
                </a:lnTo>
                <a:close/>
                <a:moveTo>
                  <a:pt x="11922" y="0"/>
                </a:moveTo>
                <a:lnTo>
                  <a:pt x="11821" y="40"/>
                </a:lnTo>
                <a:lnTo>
                  <a:pt x="11740" y="81"/>
                </a:lnTo>
                <a:lnTo>
                  <a:pt x="11660" y="121"/>
                </a:lnTo>
                <a:lnTo>
                  <a:pt x="11579" y="181"/>
                </a:lnTo>
                <a:lnTo>
                  <a:pt x="11519" y="262"/>
                </a:lnTo>
                <a:lnTo>
                  <a:pt x="11478" y="342"/>
                </a:lnTo>
                <a:lnTo>
                  <a:pt x="11438" y="443"/>
                </a:lnTo>
                <a:lnTo>
                  <a:pt x="11398" y="524"/>
                </a:lnTo>
                <a:lnTo>
                  <a:pt x="11378" y="624"/>
                </a:lnTo>
                <a:lnTo>
                  <a:pt x="11378" y="725"/>
                </a:lnTo>
                <a:lnTo>
                  <a:pt x="11398" y="826"/>
                </a:lnTo>
                <a:lnTo>
                  <a:pt x="11418" y="926"/>
                </a:lnTo>
                <a:lnTo>
                  <a:pt x="11458" y="1007"/>
                </a:lnTo>
                <a:lnTo>
                  <a:pt x="12465" y="2900"/>
                </a:lnTo>
                <a:lnTo>
                  <a:pt x="9404" y="3303"/>
                </a:lnTo>
                <a:lnTo>
                  <a:pt x="6343" y="3726"/>
                </a:lnTo>
                <a:lnTo>
                  <a:pt x="6223" y="3766"/>
                </a:lnTo>
                <a:lnTo>
                  <a:pt x="6122" y="3806"/>
                </a:lnTo>
                <a:lnTo>
                  <a:pt x="6041" y="3866"/>
                </a:lnTo>
                <a:lnTo>
                  <a:pt x="5961" y="3947"/>
                </a:lnTo>
                <a:lnTo>
                  <a:pt x="5900" y="4028"/>
                </a:lnTo>
                <a:lnTo>
                  <a:pt x="5860" y="4128"/>
                </a:lnTo>
                <a:lnTo>
                  <a:pt x="5840" y="4229"/>
                </a:lnTo>
                <a:lnTo>
                  <a:pt x="5820" y="4330"/>
                </a:lnTo>
                <a:lnTo>
                  <a:pt x="5820" y="4450"/>
                </a:lnTo>
                <a:lnTo>
                  <a:pt x="5820" y="4551"/>
                </a:lnTo>
                <a:lnTo>
                  <a:pt x="5840" y="4672"/>
                </a:lnTo>
                <a:lnTo>
                  <a:pt x="5880" y="4773"/>
                </a:lnTo>
                <a:lnTo>
                  <a:pt x="5921" y="4853"/>
                </a:lnTo>
                <a:lnTo>
                  <a:pt x="6001" y="4934"/>
                </a:lnTo>
                <a:lnTo>
                  <a:pt x="6062" y="5014"/>
                </a:lnTo>
                <a:lnTo>
                  <a:pt x="6162" y="5075"/>
                </a:lnTo>
                <a:lnTo>
                  <a:pt x="8156" y="6102"/>
                </a:lnTo>
                <a:lnTo>
                  <a:pt x="1853" y="8840"/>
                </a:lnTo>
                <a:lnTo>
                  <a:pt x="1732" y="8901"/>
                </a:lnTo>
                <a:lnTo>
                  <a:pt x="1651" y="8961"/>
                </a:lnTo>
                <a:lnTo>
                  <a:pt x="1571" y="9042"/>
                </a:lnTo>
                <a:lnTo>
                  <a:pt x="1531" y="9122"/>
                </a:lnTo>
                <a:lnTo>
                  <a:pt x="1490" y="9223"/>
                </a:lnTo>
                <a:lnTo>
                  <a:pt x="1490" y="9324"/>
                </a:lnTo>
                <a:lnTo>
                  <a:pt x="1490" y="9424"/>
                </a:lnTo>
                <a:lnTo>
                  <a:pt x="1490" y="9525"/>
                </a:lnTo>
                <a:lnTo>
                  <a:pt x="1531" y="9626"/>
                </a:lnTo>
                <a:lnTo>
                  <a:pt x="1571" y="9726"/>
                </a:lnTo>
                <a:lnTo>
                  <a:pt x="1631" y="9827"/>
                </a:lnTo>
                <a:lnTo>
                  <a:pt x="1692" y="9908"/>
                </a:lnTo>
                <a:lnTo>
                  <a:pt x="1752" y="9988"/>
                </a:lnTo>
                <a:lnTo>
                  <a:pt x="1833" y="10069"/>
                </a:lnTo>
                <a:lnTo>
                  <a:pt x="1933" y="10129"/>
                </a:lnTo>
                <a:lnTo>
                  <a:pt x="2014" y="10169"/>
                </a:lnTo>
                <a:lnTo>
                  <a:pt x="3645" y="10774"/>
                </a:lnTo>
                <a:lnTo>
                  <a:pt x="3303" y="11176"/>
                </a:lnTo>
                <a:lnTo>
                  <a:pt x="2960" y="11599"/>
                </a:lnTo>
                <a:lnTo>
                  <a:pt x="2638" y="12022"/>
                </a:lnTo>
                <a:lnTo>
                  <a:pt x="2356" y="12465"/>
                </a:lnTo>
                <a:lnTo>
                  <a:pt x="2074" y="12908"/>
                </a:lnTo>
                <a:lnTo>
                  <a:pt x="1833" y="13391"/>
                </a:lnTo>
                <a:lnTo>
                  <a:pt x="1591" y="13875"/>
                </a:lnTo>
                <a:lnTo>
                  <a:pt x="1370" y="14358"/>
                </a:lnTo>
                <a:lnTo>
                  <a:pt x="1349" y="14439"/>
                </a:lnTo>
                <a:lnTo>
                  <a:pt x="1349" y="14519"/>
                </a:lnTo>
                <a:lnTo>
                  <a:pt x="1349" y="14680"/>
                </a:lnTo>
                <a:lnTo>
                  <a:pt x="1410" y="14841"/>
                </a:lnTo>
                <a:lnTo>
                  <a:pt x="1490" y="14982"/>
                </a:lnTo>
                <a:lnTo>
                  <a:pt x="1611" y="15103"/>
                </a:lnTo>
                <a:lnTo>
                  <a:pt x="1752" y="15204"/>
                </a:lnTo>
                <a:lnTo>
                  <a:pt x="1913" y="15264"/>
                </a:lnTo>
                <a:lnTo>
                  <a:pt x="1994" y="15284"/>
                </a:lnTo>
                <a:lnTo>
                  <a:pt x="2074" y="15284"/>
                </a:lnTo>
                <a:lnTo>
                  <a:pt x="2678" y="15224"/>
                </a:lnTo>
                <a:lnTo>
                  <a:pt x="61" y="20943"/>
                </a:lnTo>
                <a:lnTo>
                  <a:pt x="20" y="21064"/>
                </a:lnTo>
                <a:lnTo>
                  <a:pt x="0" y="21165"/>
                </a:lnTo>
                <a:lnTo>
                  <a:pt x="0" y="21265"/>
                </a:lnTo>
                <a:lnTo>
                  <a:pt x="0" y="21366"/>
                </a:lnTo>
                <a:lnTo>
                  <a:pt x="20" y="21487"/>
                </a:lnTo>
                <a:lnTo>
                  <a:pt x="40" y="21587"/>
                </a:lnTo>
                <a:lnTo>
                  <a:pt x="81" y="21668"/>
                </a:lnTo>
                <a:lnTo>
                  <a:pt x="121" y="21769"/>
                </a:lnTo>
                <a:lnTo>
                  <a:pt x="202" y="21849"/>
                </a:lnTo>
                <a:lnTo>
                  <a:pt x="262" y="21910"/>
                </a:lnTo>
                <a:lnTo>
                  <a:pt x="343" y="21970"/>
                </a:lnTo>
                <a:lnTo>
                  <a:pt x="443" y="22010"/>
                </a:lnTo>
                <a:lnTo>
                  <a:pt x="544" y="22030"/>
                </a:lnTo>
                <a:lnTo>
                  <a:pt x="645" y="22051"/>
                </a:lnTo>
                <a:lnTo>
                  <a:pt x="765" y="22051"/>
                </a:lnTo>
                <a:lnTo>
                  <a:pt x="886" y="22010"/>
                </a:lnTo>
                <a:lnTo>
                  <a:pt x="1168" y="21930"/>
                </a:lnTo>
                <a:lnTo>
                  <a:pt x="1450" y="21869"/>
                </a:lnTo>
                <a:lnTo>
                  <a:pt x="1732" y="21849"/>
                </a:lnTo>
                <a:lnTo>
                  <a:pt x="2034" y="21829"/>
                </a:lnTo>
                <a:lnTo>
                  <a:pt x="2316" y="21849"/>
                </a:lnTo>
                <a:lnTo>
                  <a:pt x="2598" y="21889"/>
                </a:lnTo>
                <a:lnTo>
                  <a:pt x="2880" y="21950"/>
                </a:lnTo>
                <a:lnTo>
                  <a:pt x="3162" y="22051"/>
                </a:lnTo>
                <a:lnTo>
                  <a:pt x="1833" y="26863"/>
                </a:lnTo>
                <a:lnTo>
                  <a:pt x="1792" y="27004"/>
                </a:lnTo>
                <a:lnTo>
                  <a:pt x="1792" y="27145"/>
                </a:lnTo>
                <a:lnTo>
                  <a:pt x="1833" y="27266"/>
                </a:lnTo>
                <a:lnTo>
                  <a:pt x="1873" y="27387"/>
                </a:lnTo>
                <a:lnTo>
                  <a:pt x="1933" y="27488"/>
                </a:lnTo>
                <a:lnTo>
                  <a:pt x="2034" y="27568"/>
                </a:lnTo>
                <a:lnTo>
                  <a:pt x="2135" y="27649"/>
                </a:lnTo>
                <a:lnTo>
                  <a:pt x="2235" y="27689"/>
                </a:lnTo>
                <a:lnTo>
                  <a:pt x="2356" y="27729"/>
                </a:lnTo>
                <a:lnTo>
                  <a:pt x="2477" y="27749"/>
                </a:lnTo>
                <a:lnTo>
                  <a:pt x="2598" y="27749"/>
                </a:lnTo>
                <a:lnTo>
                  <a:pt x="2719" y="27729"/>
                </a:lnTo>
                <a:lnTo>
                  <a:pt x="2840" y="27689"/>
                </a:lnTo>
                <a:lnTo>
                  <a:pt x="2960" y="27629"/>
                </a:lnTo>
                <a:lnTo>
                  <a:pt x="3061" y="27528"/>
                </a:lnTo>
                <a:lnTo>
                  <a:pt x="3142" y="27427"/>
                </a:lnTo>
                <a:lnTo>
                  <a:pt x="3222" y="27327"/>
                </a:lnTo>
                <a:lnTo>
                  <a:pt x="3303" y="27266"/>
                </a:lnTo>
                <a:lnTo>
                  <a:pt x="3403" y="27246"/>
                </a:lnTo>
                <a:lnTo>
                  <a:pt x="3504" y="27246"/>
                </a:lnTo>
                <a:lnTo>
                  <a:pt x="3605" y="27266"/>
                </a:lnTo>
                <a:lnTo>
                  <a:pt x="3685" y="27327"/>
                </a:lnTo>
                <a:lnTo>
                  <a:pt x="3786" y="27387"/>
                </a:lnTo>
                <a:lnTo>
                  <a:pt x="3846" y="27488"/>
                </a:lnTo>
                <a:lnTo>
                  <a:pt x="3887" y="27568"/>
                </a:lnTo>
                <a:lnTo>
                  <a:pt x="3907" y="27669"/>
                </a:lnTo>
                <a:lnTo>
                  <a:pt x="3947" y="27890"/>
                </a:lnTo>
                <a:lnTo>
                  <a:pt x="3947" y="28333"/>
                </a:lnTo>
                <a:lnTo>
                  <a:pt x="3987" y="28635"/>
                </a:lnTo>
                <a:lnTo>
                  <a:pt x="4028" y="28917"/>
                </a:lnTo>
                <a:lnTo>
                  <a:pt x="4108" y="29199"/>
                </a:lnTo>
                <a:lnTo>
                  <a:pt x="4209" y="29481"/>
                </a:lnTo>
                <a:lnTo>
                  <a:pt x="4330" y="29723"/>
                </a:lnTo>
                <a:lnTo>
                  <a:pt x="4471" y="29904"/>
                </a:lnTo>
                <a:lnTo>
                  <a:pt x="4632" y="30085"/>
                </a:lnTo>
                <a:lnTo>
                  <a:pt x="4833" y="30226"/>
                </a:lnTo>
                <a:lnTo>
                  <a:pt x="5035" y="30327"/>
                </a:lnTo>
                <a:lnTo>
                  <a:pt x="5256" y="30387"/>
                </a:lnTo>
                <a:lnTo>
                  <a:pt x="5478" y="30428"/>
                </a:lnTo>
                <a:lnTo>
                  <a:pt x="5739" y="30428"/>
                </a:lnTo>
                <a:lnTo>
                  <a:pt x="5860" y="30669"/>
                </a:lnTo>
                <a:lnTo>
                  <a:pt x="6001" y="30891"/>
                </a:lnTo>
                <a:lnTo>
                  <a:pt x="6162" y="31112"/>
                </a:lnTo>
                <a:lnTo>
                  <a:pt x="6343" y="31314"/>
                </a:lnTo>
                <a:lnTo>
                  <a:pt x="6545" y="31515"/>
                </a:lnTo>
                <a:lnTo>
                  <a:pt x="6766" y="31676"/>
                </a:lnTo>
                <a:lnTo>
                  <a:pt x="7008" y="31837"/>
                </a:lnTo>
                <a:lnTo>
                  <a:pt x="7250" y="31978"/>
                </a:lnTo>
                <a:lnTo>
                  <a:pt x="7451" y="32079"/>
                </a:lnTo>
                <a:lnTo>
                  <a:pt x="7652" y="32160"/>
                </a:lnTo>
                <a:lnTo>
                  <a:pt x="7874" y="32240"/>
                </a:lnTo>
                <a:lnTo>
                  <a:pt x="8095" y="32280"/>
                </a:lnTo>
                <a:lnTo>
                  <a:pt x="8518" y="32361"/>
                </a:lnTo>
                <a:lnTo>
                  <a:pt x="8961" y="32401"/>
                </a:lnTo>
                <a:lnTo>
                  <a:pt x="9404" y="32401"/>
                </a:lnTo>
                <a:lnTo>
                  <a:pt x="9847" y="32361"/>
                </a:lnTo>
                <a:lnTo>
                  <a:pt x="10311" y="32301"/>
                </a:lnTo>
                <a:lnTo>
                  <a:pt x="10754" y="32240"/>
                </a:lnTo>
                <a:lnTo>
                  <a:pt x="10814" y="32764"/>
                </a:lnTo>
                <a:lnTo>
                  <a:pt x="10834" y="32864"/>
                </a:lnTo>
                <a:lnTo>
                  <a:pt x="10874" y="32945"/>
                </a:lnTo>
                <a:lnTo>
                  <a:pt x="10915" y="33025"/>
                </a:lnTo>
                <a:lnTo>
                  <a:pt x="10975" y="33106"/>
                </a:lnTo>
                <a:lnTo>
                  <a:pt x="11056" y="33146"/>
                </a:lnTo>
                <a:lnTo>
                  <a:pt x="11136" y="33187"/>
                </a:lnTo>
                <a:lnTo>
                  <a:pt x="11317" y="33247"/>
                </a:lnTo>
                <a:lnTo>
                  <a:pt x="11499" y="33267"/>
                </a:lnTo>
                <a:lnTo>
                  <a:pt x="11680" y="33227"/>
                </a:lnTo>
                <a:lnTo>
                  <a:pt x="11861" y="33166"/>
                </a:lnTo>
                <a:lnTo>
                  <a:pt x="12022" y="33066"/>
                </a:lnTo>
                <a:lnTo>
                  <a:pt x="12606" y="32582"/>
                </a:lnTo>
                <a:lnTo>
                  <a:pt x="12828" y="32522"/>
                </a:lnTo>
                <a:lnTo>
                  <a:pt x="13069" y="32441"/>
                </a:lnTo>
                <a:lnTo>
                  <a:pt x="13532" y="32260"/>
                </a:lnTo>
                <a:lnTo>
                  <a:pt x="14419" y="31857"/>
                </a:lnTo>
                <a:lnTo>
                  <a:pt x="14499" y="31817"/>
                </a:lnTo>
                <a:lnTo>
                  <a:pt x="14560" y="31777"/>
                </a:lnTo>
                <a:lnTo>
                  <a:pt x="14600" y="31717"/>
                </a:lnTo>
                <a:lnTo>
                  <a:pt x="14620" y="31656"/>
                </a:lnTo>
                <a:lnTo>
                  <a:pt x="14942" y="31616"/>
                </a:lnTo>
                <a:lnTo>
                  <a:pt x="15244" y="31576"/>
                </a:lnTo>
                <a:lnTo>
                  <a:pt x="15566" y="31515"/>
                </a:lnTo>
                <a:lnTo>
                  <a:pt x="15868" y="31435"/>
                </a:lnTo>
                <a:lnTo>
                  <a:pt x="16573" y="31233"/>
                </a:lnTo>
                <a:lnTo>
                  <a:pt x="16392" y="31656"/>
                </a:lnTo>
                <a:lnTo>
                  <a:pt x="16231" y="32099"/>
                </a:lnTo>
                <a:lnTo>
                  <a:pt x="16070" y="32542"/>
                </a:lnTo>
                <a:lnTo>
                  <a:pt x="15929" y="32985"/>
                </a:lnTo>
                <a:lnTo>
                  <a:pt x="15667" y="33891"/>
                </a:lnTo>
                <a:lnTo>
                  <a:pt x="15425" y="34798"/>
                </a:lnTo>
                <a:lnTo>
                  <a:pt x="15284" y="35422"/>
                </a:lnTo>
                <a:lnTo>
                  <a:pt x="15164" y="36046"/>
                </a:lnTo>
                <a:lnTo>
                  <a:pt x="15043" y="36670"/>
                </a:lnTo>
                <a:lnTo>
                  <a:pt x="14942" y="37295"/>
                </a:lnTo>
                <a:lnTo>
                  <a:pt x="14862" y="37939"/>
                </a:lnTo>
                <a:lnTo>
                  <a:pt x="14801" y="38563"/>
                </a:lnTo>
                <a:lnTo>
                  <a:pt x="14741" y="39208"/>
                </a:lnTo>
                <a:lnTo>
                  <a:pt x="14700" y="39832"/>
                </a:lnTo>
                <a:lnTo>
                  <a:pt x="14700" y="39933"/>
                </a:lnTo>
                <a:lnTo>
                  <a:pt x="14721" y="40033"/>
                </a:lnTo>
                <a:lnTo>
                  <a:pt x="14761" y="40114"/>
                </a:lnTo>
                <a:lnTo>
                  <a:pt x="14801" y="40194"/>
                </a:lnTo>
                <a:lnTo>
                  <a:pt x="14862" y="40255"/>
                </a:lnTo>
                <a:lnTo>
                  <a:pt x="14922" y="40315"/>
                </a:lnTo>
                <a:lnTo>
                  <a:pt x="15003" y="40355"/>
                </a:lnTo>
                <a:lnTo>
                  <a:pt x="15083" y="40396"/>
                </a:lnTo>
                <a:lnTo>
                  <a:pt x="15244" y="40436"/>
                </a:lnTo>
                <a:lnTo>
                  <a:pt x="15425" y="40436"/>
                </a:lnTo>
                <a:lnTo>
                  <a:pt x="15526" y="40416"/>
                </a:lnTo>
                <a:lnTo>
                  <a:pt x="15607" y="40376"/>
                </a:lnTo>
                <a:lnTo>
                  <a:pt x="15687" y="40335"/>
                </a:lnTo>
                <a:lnTo>
                  <a:pt x="15748" y="40275"/>
                </a:lnTo>
                <a:lnTo>
                  <a:pt x="17399" y="38644"/>
                </a:lnTo>
                <a:lnTo>
                  <a:pt x="17983" y="39449"/>
                </a:lnTo>
                <a:lnTo>
                  <a:pt x="18104" y="39610"/>
                </a:lnTo>
                <a:lnTo>
                  <a:pt x="18245" y="39751"/>
                </a:lnTo>
                <a:lnTo>
                  <a:pt x="18386" y="39872"/>
                </a:lnTo>
                <a:lnTo>
                  <a:pt x="18547" y="39973"/>
                </a:lnTo>
                <a:lnTo>
                  <a:pt x="18708" y="40033"/>
                </a:lnTo>
                <a:lnTo>
                  <a:pt x="18889" y="40074"/>
                </a:lnTo>
                <a:lnTo>
                  <a:pt x="19070" y="40094"/>
                </a:lnTo>
                <a:lnTo>
                  <a:pt x="19292" y="40074"/>
                </a:lnTo>
                <a:lnTo>
                  <a:pt x="19453" y="40013"/>
                </a:lnTo>
                <a:lnTo>
                  <a:pt x="19594" y="39933"/>
                </a:lnTo>
                <a:lnTo>
                  <a:pt x="19735" y="39812"/>
                </a:lnTo>
                <a:lnTo>
                  <a:pt x="19856" y="39671"/>
                </a:lnTo>
                <a:lnTo>
                  <a:pt x="19956" y="39530"/>
                </a:lnTo>
                <a:lnTo>
                  <a:pt x="20037" y="39369"/>
                </a:lnTo>
                <a:lnTo>
                  <a:pt x="20178" y="39047"/>
                </a:lnTo>
                <a:lnTo>
                  <a:pt x="20319" y="38624"/>
                </a:lnTo>
                <a:lnTo>
                  <a:pt x="20440" y="38160"/>
                </a:lnTo>
                <a:lnTo>
                  <a:pt x="20540" y="37697"/>
                </a:lnTo>
                <a:lnTo>
                  <a:pt x="20621" y="37254"/>
                </a:lnTo>
                <a:lnTo>
                  <a:pt x="20681" y="36993"/>
                </a:lnTo>
                <a:lnTo>
                  <a:pt x="20701" y="37033"/>
                </a:lnTo>
                <a:lnTo>
                  <a:pt x="20903" y="37154"/>
                </a:lnTo>
                <a:lnTo>
                  <a:pt x="21104" y="37274"/>
                </a:lnTo>
                <a:lnTo>
                  <a:pt x="21527" y="37476"/>
                </a:lnTo>
                <a:lnTo>
                  <a:pt x="22393" y="37858"/>
                </a:lnTo>
                <a:lnTo>
                  <a:pt x="24084" y="38644"/>
                </a:lnTo>
                <a:lnTo>
                  <a:pt x="24205" y="38704"/>
                </a:lnTo>
                <a:lnTo>
                  <a:pt x="24326" y="38724"/>
                </a:lnTo>
                <a:lnTo>
                  <a:pt x="24548" y="38724"/>
                </a:lnTo>
                <a:lnTo>
                  <a:pt x="24628" y="38704"/>
                </a:lnTo>
                <a:lnTo>
                  <a:pt x="24729" y="38664"/>
                </a:lnTo>
                <a:lnTo>
                  <a:pt x="24809" y="38604"/>
                </a:lnTo>
                <a:lnTo>
                  <a:pt x="24890" y="38543"/>
                </a:lnTo>
                <a:lnTo>
                  <a:pt x="24950" y="38463"/>
                </a:lnTo>
                <a:lnTo>
                  <a:pt x="24991" y="38382"/>
                </a:lnTo>
                <a:lnTo>
                  <a:pt x="25031" y="38281"/>
                </a:lnTo>
                <a:lnTo>
                  <a:pt x="25071" y="38181"/>
                </a:lnTo>
                <a:lnTo>
                  <a:pt x="25071" y="38080"/>
                </a:lnTo>
                <a:lnTo>
                  <a:pt x="25071" y="37959"/>
                </a:lnTo>
                <a:lnTo>
                  <a:pt x="25051" y="37858"/>
                </a:lnTo>
                <a:lnTo>
                  <a:pt x="25011" y="37738"/>
                </a:lnTo>
                <a:lnTo>
                  <a:pt x="24185" y="35845"/>
                </a:lnTo>
                <a:lnTo>
                  <a:pt x="23339" y="33952"/>
                </a:lnTo>
                <a:lnTo>
                  <a:pt x="22937" y="33005"/>
                </a:lnTo>
                <a:lnTo>
                  <a:pt x="22715" y="32522"/>
                </a:lnTo>
                <a:lnTo>
                  <a:pt x="22494" y="32059"/>
                </a:lnTo>
                <a:lnTo>
                  <a:pt x="22393" y="31817"/>
                </a:lnTo>
                <a:lnTo>
                  <a:pt x="22474" y="31837"/>
                </a:lnTo>
                <a:lnTo>
                  <a:pt x="22917" y="31938"/>
                </a:lnTo>
                <a:lnTo>
                  <a:pt x="23360" y="32019"/>
                </a:lnTo>
                <a:lnTo>
                  <a:pt x="23803" y="32059"/>
                </a:lnTo>
                <a:lnTo>
                  <a:pt x="24246" y="32079"/>
                </a:lnTo>
                <a:lnTo>
                  <a:pt x="24306" y="32220"/>
                </a:lnTo>
                <a:lnTo>
                  <a:pt x="24407" y="32341"/>
                </a:lnTo>
                <a:lnTo>
                  <a:pt x="24507" y="32441"/>
                </a:lnTo>
                <a:lnTo>
                  <a:pt x="24628" y="32522"/>
                </a:lnTo>
                <a:lnTo>
                  <a:pt x="24769" y="32582"/>
                </a:lnTo>
                <a:lnTo>
                  <a:pt x="24930" y="32603"/>
                </a:lnTo>
                <a:lnTo>
                  <a:pt x="25091" y="32582"/>
                </a:lnTo>
                <a:lnTo>
                  <a:pt x="25252" y="32502"/>
                </a:lnTo>
                <a:lnTo>
                  <a:pt x="25273" y="32502"/>
                </a:lnTo>
                <a:lnTo>
                  <a:pt x="25534" y="32905"/>
                </a:lnTo>
                <a:lnTo>
                  <a:pt x="25615" y="33005"/>
                </a:lnTo>
                <a:lnTo>
                  <a:pt x="25675" y="33086"/>
                </a:lnTo>
                <a:lnTo>
                  <a:pt x="25756" y="33146"/>
                </a:lnTo>
                <a:lnTo>
                  <a:pt x="25857" y="33187"/>
                </a:lnTo>
                <a:lnTo>
                  <a:pt x="25937" y="33227"/>
                </a:lnTo>
                <a:lnTo>
                  <a:pt x="26038" y="33247"/>
                </a:lnTo>
                <a:lnTo>
                  <a:pt x="26239" y="33247"/>
                </a:lnTo>
                <a:lnTo>
                  <a:pt x="26320" y="33227"/>
                </a:lnTo>
                <a:lnTo>
                  <a:pt x="26420" y="33187"/>
                </a:lnTo>
                <a:lnTo>
                  <a:pt x="26501" y="33146"/>
                </a:lnTo>
                <a:lnTo>
                  <a:pt x="26582" y="33086"/>
                </a:lnTo>
                <a:lnTo>
                  <a:pt x="26662" y="33025"/>
                </a:lnTo>
                <a:lnTo>
                  <a:pt x="26722" y="32945"/>
                </a:lnTo>
                <a:lnTo>
                  <a:pt x="26783" y="32844"/>
                </a:lnTo>
                <a:lnTo>
                  <a:pt x="26823" y="32744"/>
                </a:lnTo>
                <a:lnTo>
                  <a:pt x="26863" y="32603"/>
                </a:lnTo>
                <a:lnTo>
                  <a:pt x="26984" y="32643"/>
                </a:lnTo>
                <a:lnTo>
                  <a:pt x="27206" y="32643"/>
                </a:lnTo>
                <a:lnTo>
                  <a:pt x="27327" y="32603"/>
                </a:lnTo>
                <a:lnTo>
                  <a:pt x="27447" y="32562"/>
                </a:lnTo>
                <a:lnTo>
                  <a:pt x="27548" y="32502"/>
                </a:lnTo>
                <a:lnTo>
                  <a:pt x="27649" y="32401"/>
                </a:lnTo>
                <a:lnTo>
                  <a:pt x="27729" y="32301"/>
                </a:lnTo>
                <a:lnTo>
                  <a:pt x="28253" y="31535"/>
                </a:lnTo>
                <a:lnTo>
                  <a:pt x="28535" y="31676"/>
                </a:lnTo>
                <a:lnTo>
                  <a:pt x="28837" y="31817"/>
                </a:lnTo>
                <a:lnTo>
                  <a:pt x="29139" y="31898"/>
                </a:lnTo>
                <a:lnTo>
                  <a:pt x="29300" y="31918"/>
                </a:lnTo>
                <a:lnTo>
                  <a:pt x="29763" y="31918"/>
                </a:lnTo>
                <a:lnTo>
                  <a:pt x="29904" y="31878"/>
                </a:lnTo>
                <a:lnTo>
                  <a:pt x="30065" y="31837"/>
                </a:lnTo>
                <a:lnTo>
                  <a:pt x="30206" y="31757"/>
                </a:lnTo>
                <a:lnTo>
                  <a:pt x="30367" y="31676"/>
                </a:lnTo>
                <a:lnTo>
                  <a:pt x="30508" y="31576"/>
                </a:lnTo>
                <a:lnTo>
                  <a:pt x="30649" y="31455"/>
                </a:lnTo>
                <a:lnTo>
                  <a:pt x="30730" y="31374"/>
                </a:lnTo>
                <a:lnTo>
                  <a:pt x="30810" y="31273"/>
                </a:lnTo>
                <a:lnTo>
                  <a:pt x="30911" y="31072"/>
                </a:lnTo>
                <a:lnTo>
                  <a:pt x="30992" y="30871"/>
                </a:lnTo>
                <a:lnTo>
                  <a:pt x="31032" y="30629"/>
                </a:lnTo>
                <a:lnTo>
                  <a:pt x="31032" y="30408"/>
                </a:lnTo>
                <a:lnTo>
                  <a:pt x="31032" y="30166"/>
                </a:lnTo>
                <a:lnTo>
                  <a:pt x="30992" y="29944"/>
                </a:lnTo>
                <a:lnTo>
                  <a:pt x="30931" y="29723"/>
                </a:lnTo>
                <a:lnTo>
                  <a:pt x="30810" y="29421"/>
                </a:lnTo>
                <a:lnTo>
                  <a:pt x="30770" y="29280"/>
                </a:lnTo>
                <a:lnTo>
                  <a:pt x="30730" y="29119"/>
                </a:lnTo>
                <a:lnTo>
                  <a:pt x="30730" y="29119"/>
                </a:lnTo>
                <a:lnTo>
                  <a:pt x="31435" y="29522"/>
                </a:lnTo>
                <a:lnTo>
                  <a:pt x="31535" y="29562"/>
                </a:lnTo>
                <a:lnTo>
                  <a:pt x="31636" y="29582"/>
                </a:lnTo>
                <a:lnTo>
                  <a:pt x="31737" y="29602"/>
                </a:lnTo>
                <a:lnTo>
                  <a:pt x="31837" y="29602"/>
                </a:lnTo>
                <a:lnTo>
                  <a:pt x="31918" y="29582"/>
                </a:lnTo>
                <a:lnTo>
                  <a:pt x="32019" y="29542"/>
                </a:lnTo>
                <a:lnTo>
                  <a:pt x="32119" y="29501"/>
                </a:lnTo>
                <a:lnTo>
                  <a:pt x="32200" y="29461"/>
                </a:lnTo>
                <a:lnTo>
                  <a:pt x="32260" y="29401"/>
                </a:lnTo>
                <a:lnTo>
                  <a:pt x="32341" y="29320"/>
                </a:lnTo>
                <a:lnTo>
                  <a:pt x="32381" y="29240"/>
                </a:lnTo>
                <a:lnTo>
                  <a:pt x="32421" y="29139"/>
                </a:lnTo>
                <a:lnTo>
                  <a:pt x="32462" y="29058"/>
                </a:lnTo>
                <a:lnTo>
                  <a:pt x="32462" y="28958"/>
                </a:lnTo>
                <a:lnTo>
                  <a:pt x="32462" y="28837"/>
                </a:lnTo>
                <a:lnTo>
                  <a:pt x="32442" y="28736"/>
                </a:lnTo>
                <a:lnTo>
                  <a:pt x="32361" y="28434"/>
                </a:lnTo>
                <a:lnTo>
                  <a:pt x="32301" y="28112"/>
                </a:lnTo>
                <a:lnTo>
                  <a:pt x="32301" y="27951"/>
                </a:lnTo>
                <a:lnTo>
                  <a:pt x="32301" y="27810"/>
                </a:lnTo>
                <a:lnTo>
                  <a:pt x="32301" y="27649"/>
                </a:lnTo>
                <a:lnTo>
                  <a:pt x="32341" y="27488"/>
                </a:lnTo>
                <a:lnTo>
                  <a:pt x="32361" y="27407"/>
                </a:lnTo>
                <a:lnTo>
                  <a:pt x="32401" y="27347"/>
                </a:lnTo>
                <a:lnTo>
                  <a:pt x="32462" y="27327"/>
                </a:lnTo>
                <a:lnTo>
                  <a:pt x="32562" y="27306"/>
                </a:lnTo>
                <a:lnTo>
                  <a:pt x="33126" y="27286"/>
                </a:lnTo>
                <a:lnTo>
                  <a:pt x="33408" y="27246"/>
                </a:lnTo>
                <a:lnTo>
                  <a:pt x="33549" y="27206"/>
                </a:lnTo>
                <a:lnTo>
                  <a:pt x="33690" y="27165"/>
                </a:lnTo>
                <a:lnTo>
                  <a:pt x="33912" y="27045"/>
                </a:lnTo>
                <a:lnTo>
                  <a:pt x="34113" y="26884"/>
                </a:lnTo>
                <a:lnTo>
                  <a:pt x="34274" y="26702"/>
                </a:lnTo>
                <a:lnTo>
                  <a:pt x="34415" y="26501"/>
                </a:lnTo>
                <a:lnTo>
                  <a:pt x="34536" y="26279"/>
                </a:lnTo>
                <a:lnTo>
                  <a:pt x="34616" y="26058"/>
                </a:lnTo>
                <a:lnTo>
                  <a:pt x="34677" y="25816"/>
                </a:lnTo>
                <a:lnTo>
                  <a:pt x="34717" y="25575"/>
                </a:lnTo>
                <a:lnTo>
                  <a:pt x="34717" y="25333"/>
                </a:lnTo>
                <a:lnTo>
                  <a:pt x="34697" y="25091"/>
                </a:lnTo>
                <a:lnTo>
                  <a:pt x="34657" y="24850"/>
                </a:lnTo>
                <a:lnTo>
                  <a:pt x="34596" y="24608"/>
                </a:lnTo>
                <a:lnTo>
                  <a:pt x="34717" y="24548"/>
                </a:lnTo>
                <a:lnTo>
                  <a:pt x="34838" y="24467"/>
                </a:lnTo>
                <a:lnTo>
                  <a:pt x="34939" y="24386"/>
                </a:lnTo>
                <a:lnTo>
                  <a:pt x="35039" y="24286"/>
                </a:lnTo>
                <a:lnTo>
                  <a:pt x="35140" y="24185"/>
                </a:lnTo>
                <a:lnTo>
                  <a:pt x="35220" y="24084"/>
                </a:lnTo>
                <a:lnTo>
                  <a:pt x="35281" y="23964"/>
                </a:lnTo>
                <a:lnTo>
                  <a:pt x="35382" y="23722"/>
                </a:lnTo>
                <a:lnTo>
                  <a:pt x="35442" y="23460"/>
                </a:lnTo>
                <a:lnTo>
                  <a:pt x="35462" y="23198"/>
                </a:lnTo>
                <a:lnTo>
                  <a:pt x="35462" y="22916"/>
                </a:lnTo>
                <a:lnTo>
                  <a:pt x="35402" y="22655"/>
                </a:lnTo>
                <a:lnTo>
                  <a:pt x="35321" y="22393"/>
                </a:lnTo>
                <a:lnTo>
                  <a:pt x="35200" y="22131"/>
                </a:lnTo>
                <a:lnTo>
                  <a:pt x="35059" y="21889"/>
                </a:lnTo>
                <a:lnTo>
                  <a:pt x="34898" y="21648"/>
                </a:lnTo>
                <a:lnTo>
                  <a:pt x="34757" y="21386"/>
                </a:lnTo>
                <a:lnTo>
                  <a:pt x="34636" y="21144"/>
                </a:lnTo>
                <a:lnTo>
                  <a:pt x="34536" y="20883"/>
                </a:lnTo>
                <a:lnTo>
                  <a:pt x="34496" y="20742"/>
                </a:lnTo>
                <a:lnTo>
                  <a:pt x="34475" y="20621"/>
                </a:lnTo>
                <a:lnTo>
                  <a:pt x="34496" y="20520"/>
                </a:lnTo>
                <a:lnTo>
                  <a:pt x="34516" y="20440"/>
                </a:lnTo>
                <a:lnTo>
                  <a:pt x="34556" y="20379"/>
                </a:lnTo>
                <a:lnTo>
                  <a:pt x="34616" y="20319"/>
                </a:lnTo>
                <a:lnTo>
                  <a:pt x="34677" y="20258"/>
                </a:lnTo>
                <a:lnTo>
                  <a:pt x="34757" y="20218"/>
                </a:lnTo>
                <a:lnTo>
                  <a:pt x="34959" y="20158"/>
                </a:lnTo>
                <a:lnTo>
                  <a:pt x="35160" y="20097"/>
                </a:lnTo>
                <a:lnTo>
                  <a:pt x="35361" y="20057"/>
                </a:lnTo>
                <a:lnTo>
                  <a:pt x="35543" y="20017"/>
                </a:lnTo>
                <a:lnTo>
                  <a:pt x="35704" y="19976"/>
                </a:lnTo>
                <a:lnTo>
                  <a:pt x="35966" y="19856"/>
                </a:lnTo>
                <a:lnTo>
                  <a:pt x="36187" y="19715"/>
                </a:lnTo>
                <a:lnTo>
                  <a:pt x="36388" y="19554"/>
                </a:lnTo>
                <a:lnTo>
                  <a:pt x="36570" y="19372"/>
                </a:lnTo>
                <a:lnTo>
                  <a:pt x="36711" y="19151"/>
                </a:lnTo>
                <a:lnTo>
                  <a:pt x="36831" y="18909"/>
                </a:lnTo>
                <a:lnTo>
                  <a:pt x="36852" y="18768"/>
                </a:lnTo>
                <a:lnTo>
                  <a:pt x="36892" y="18647"/>
                </a:lnTo>
                <a:lnTo>
                  <a:pt x="36892" y="18506"/>
                </a:lnTo>
                <a:lnTo>
                  <a:pt x="36892" y="18365"/>
                </a:lnTo>
                <a:lnTo>
                  <a:pt x="36892" y="18224"/>
                </a:lnTo>
                <a:lnTo>
                  <a:pt x="36872" y="18083"/>
                </a:lnTo>
                <a:lnTo>
                  <a:pt x="36791" y="17802"/>
                </a:lnTo>
                <a:lnTo>
                  <a:pt x="36670" y="17560"/>
                </a:lnTo>
                <a:lnTo>
                  <a:pt x="36529" y="17298"/>
                </a:lnTo>
                <a:lnTo>
                  <a:pt x="36348" y="17077"/>
                </a:lnTo>
                <a:lnTo>
                  <a:pt x="36167" y="16855"/>
                </a:lnTo>
                <a:lnTo>
                  <a:pt x="35966" y="16674"/>
                </a:lnTo>
                <a:lnTo>
                  <a:pt x="35744" y="16493"/>
                </a:lnTo>
                <a:lnTo>
                  <a:pt x="35301" y="16150"/>
                </a:lnTo>
                <a:lnTo>
                  <a:pt x="35080" y="15989"/>
                </a:lnTo>
                <a:lnTo>
                  <a:pt x="34878" y="15788"/>
                </a:lnTo>
                <a:lnTo>
                  <a:pt x="34757" y="15667"/>
                </a:lnTo>
                <a:lnTo>
                  <a:pt x="34616" y="15506"/>
                </a:lnTo>
                <a:lnTo>
                  <a:pt x="34536" y="15425"/>
                </a:lnTo>
                <a:lnTo>
                  <a:pt x="34496" y="15325"/>
                </a:lnTo>
                <a:lnTo>
                  <a:pt x="34475" y="15244"/>
                </a:lnTo>
                <a:lnTo>
                  <a:pt x="34475" y="15143"/>
                </a:lnTo>
                <a:lnTo>
                  <a:pt x="34496" y="15063"/>
                </a:lnTo>
                <a:lnTo>
                  <a:pt x="34536" y="15002"/>
                </a:lnTo>
                <a:lnTo>
                  <a:pt x="34596" y="14942"/>
                </a:lnTo>
                <a:lnTo>
                  <a:pt x="34657" y="14882"/>
                </a:lnTo>
                <a:lnTo>
                  <a:pt x="34737" y="14841"/>
                </a:lnTo>
                <a:lnTo>
                  <a:pt x="34838" y="14821"/>
                </a:lnTo>
                <a:lnTo>
                  <a:pt x="35039" y="14781"/>
                </a:lnTo>
                <a:lnTo>
                  <a:pt x="35482" y="14781"/>
                </a:lnTo>
                <a:lnTo>
                  <a:pt x="35825" y="14801"/>
                </a:lnTo>
                <a:lnTo>
                  <a:pt x="35966" y="14801"/>
                </a:lnTo>
                <a:lnTo>
                  <a:pt x="36086" y="14761"/>
                </a:lnTo>
                <a:lnTo>
                  <a:pt x="36187" y="14700"/>
                </a:lnTo>
                <a:lnTo>
                  <a:pt x="36288" y="14620"/>
                </a:lnTo>
                <a:lnTo>
                  <a:pt x="36368" y="14499"/>
                </a:lnTo>
                <a:lnTo>
                  <a:pt x="36429" y="14378"/>
                </a:lnTo>
                <a:lnTo>
                  <a:pt x="36469" y="14257"/>
                </a:lnTo>
                <a:lnTo>
                  <a:pt x="36489" y="14137"/>
                </a:lnTo>
                <a:lnTo>
                  <a:pt x="36509" y="13915"/>
                </a:lnTo>
                <a:lnTo>
                  <a:pt x="36509" y="13694"/>
                </a:lnTo>
                <a:lnTo>
                  <a:pt x="36489" y="13472"/>
                </a:lnTo>
                <a:lnTo>
                  <a:pt x="36469" y="13271"/>
                </a:lnTo>
                <a:lnTo>
                  <a:pt x="36409" y="13049"/>
                </a:lnTo>
                <a:lnTo>
                  <a:pt x="36348" y="12848"/>
                </a:lnTo>
                <a:lnTo>
                  <a:pt x="36268" y="12667"/>
                </a:lnTo>
                <a:lnTo>
                  <a:pt x="36167" y="12465"/>
                </a:lnTo>
                <a:lnTo>
                  <a:pt x="36066" y="12284"/>
                </a:lnTo>
                <a:lnTo>
                  <a:pt x="35945" y="12123"/>
                </a:lnTo>
                <a:lnTo>
                  <a:pt x="35804" y="11962"/>
                </a:lnTo>
                <a:lnTo>
                  <a:pt x="35664" y="11801"/>
                </a:lnTo>
                <a:lnTo>
                  <a:pt x="35502" y="11660"/>
                </a:lnTo>
                <a:lnTo>
                  <a:pt x="35341" y="11519"/>
                </a:lnTo>
                <a:lnTo>
                  <a:pt x="35160" y="11398"/>
                </a:lnTo>
                <a:lnTo>
                  <a:pt x="34979" y="11277"/>
                </a:lnTo>
                <a:lnTo>
                  <a:pt x="35100" y="11196"/>
                </a:lnTo>
                <a:lnTo>
                  <a:pt x="35241" y="11096"/>
                </a:lnTo>
                <a:lnTo>
                  <a:pt x="35382" y="11035"/>
                </a:lnTo>
                <a:lnTo>
                  <a:pt x="35523" y="10955"/>
                </a:lnTo>
                <a:lnTo>
                  <a:pt x="35684" y="10874"/>
                </a:lnTo>
                <a:lnTo>
                  <a:pt x="35825" y="10774"/>
                </a:lnTo>
                <a:lnTo>
                  <a:pt x="35925" y="10633"/>
                </a:lnTo>
                <a:lnTo>
                  <a:pt x="35986" y="10492"/>
                </a:lnTo>
                <a:lnTo>
                  <a:pt x="36006" y="10331"/>
                </a:lnTo>
                <a:lnTo>
                  <a:pt x="35986" y="10169"/>
                </a:lnTo>
                <a:lnTo>
                  <a:pt x="35925" y="10008"/>
                </a:lnTo>
                <a:lnTo>
                  <a:pt x="35825" y="9847"/>
                </a:lnTo>
                <a:lnTo>
                  <a:pt x="35462" y="9445"/>
                </a:lnTo>
                <a:lnTo>
                  <a:pt x="35100" y="9082"/>
                </a:lnTo>
                <a:lnTo>
                  <a:pt x="34697" y="8740"/>
                </a:lnTo>
                <a:lnTo>
                  <a:pt x="34274" y="8418"/>
                </a:lnTo>
                <a:lnTo>
                  <a:pt x="33851" y="8136"/>
                </a:lnTo>
                <a:lnTo>
                  <a:pt x="33388" y="7874"/>
                </a:lnTo>
                <a:lnTo>
                  <a:pt x="32925" y="7632"/>
                </a:lnTo>
                <a:lnTo>
                  <a:pt x="32442" y="7431"/>
                </a:lnTo>
                <a:lnTo>
                  <a:pt x="32623" y="7330"/>
                </a:lnTo>
                <a:lnTo>
                  <a:pt x="32804" y="7229"/>
                </a:lnTo>
                <a:lnTo>
                  <a:pt x="32985" y="7149"/>
                </a:lnTo>
                <a:lnTo>
                  <a:pt x="33187" y="7088"/>
                </a:lnTo>
                <a:lnTo>
                  <a:pt x="33287" y="7048"/>
                </a:lnTo>
                <a:lnTo>
                  <a:pt x="33388" y="6988"/>
                </a:lnTo>
                <a:lnTo>
                  <a:pt x="33469" y="6927"/>
                </a:lnTo>
                <a:lnTo>
                  <a:pt x="33529" y="6867"/>
                </a:lnTo>
                <a:lnTo>
                  <a:pt x="33589" y="6786"/>
                </a:lnTo>
                <a:lnTo>
                  <a:pt x="33630" y="6706"/>
                </a:lnTo>
                <a:lnTo>
                  <a:pt x="33650" y="6625"/>
                </a:lnTo>
                <a:lnTo>
                  <a:pt x="33670" y="6525"/>
                </a:lnTo>
                <a:lnTo>
                  <a:pt x="33670" y="6444"/>
                </a:lnTo>
                <a:lnTo>
                  <a:pt x="33650" y="6343"/>
                </a:lnTo>
                <a:lnTo>
                  <a:pt x="33630" y="6263"/>
                </a:lnTo>
                <a:lnTo>
                  <a:pt x="33609" y="6162"/>
                </a:lnTo>
                <a:lnTo>
                  <a:pt x="33549" y="6082"/>
                </a:lnTo>
                <a:lnTo>
                  <a:pt x="33509" y="6001"/>
                </a:lnTo>
                <a:lnTo>
                  <a:pt x="33428" y="5941"/>
                </a:lnTo>
                <a:lnTo>
                  <a:pt x="33348" y="5860"/>
                </a:lnTo>
                <a:lnTo>
                  <a:pt x="32925" y="5578"/>
                </a:lnTo>
                <a:lnTo>
                  <a:pt x="32502" y="5336"/>
                </a:lnTo>
                <a:lnTo>
                  <a:pt x="32039" y="5115"/>
                </a:lnTo>
                <a:lnTo>
                  <a:pt x="31596" y="4934"/>
                </a:lnTo>
                <a:lnTo>
                  <a:pt x="31112" y="4793"/>
                </a:lnTo>
                <a:lnTo>
                  <a:pt x="30629" y="4672"/>
                </a:lnTo>
                <a:lnTo>
                  <a:pt x="30146" y="4571"/>
                </a:lnTo>
                <a:lnTo>
                  <a:pt x="29663" y="4511"/>
                </a:lnTo>
                <a:lnTo>
                  <a:pt x="29703" y="4289"/>
                </a:lnTo>
                <a:lnTo>
                  <a:pt x="29723" y="4048"/>
                </a:lnTo>
                <a:lnTo>
                  <a:pt x="29723" y="3806"/>
                </a:lnTo>
                <a:lnTo>
                  <a:pt x="29683" y="3564"/>
                </a:lnTo>
                <a:lnTo>
                  <a:pt x="29622" y="3323"/>
                </a:lnTo>
                <a:lnTo>
                  <a:pt x="29522" y="3101"/>
                </a:lnTo>
                <a:lnTo>
                  <a:pt x="29401" y="2880"/>
                </a:lnTo>
                <a:lnTo>
                  <a:pt x="29260" y="2678"/>
                </a:lnTo>
                <a:lnTo>
                  <a:pt x="29079" y="2497"/>
                </a:lnTo>
                <a:lnTo>
                  <a:pt x="28897" y="2336"/>
                </a:lnTo>
                <a:lnTo>
                  <a:pt x="28716" y="2215"/>
                </a:lnTo>
                <a:lnTo>
                  <a:pt x="28515" y="2094"/>
                </a:lnTo>
                <a:lnTo>
                  <a:pt x="28313" y="1994"/>
                </a:lnTo>
                <a:lnTo>
                  <a:pt x="28112" y="1933"/>
                </a:lnTo>
                <a:lnTo>
                  <a:pt x="27911" y="1873"/>
                </a:lnTo>
                <a:lnTo>
                  <a:pt x="27689" y="1833"/>
                </a:lnTo>
                <a:lnTo>
                  <a:pt x="27468" y="1792"/>
                </a:lnTo>
                <a:lnTo>
                  <a:pt x="27025" y="1792"/>
                </a:lnTo>
                <a:lnTo>
                  <a:pt x="26803" y="1812"/>
                </a:lnTo>
                <a:lnTo>
                  <a:pt x="26360" y="1873"/>
                </a:lnTo>
                <a:lnTo>
                  <a:pt x="25917" y="1974"/>
                </a:lnTo>
                <a:lnTo>
                  <a:pt x="26179" y="1088"/>
                </a:lnTo>
                <a:lnTo>
                  <a:pt x="26199" y="987"/>
                </a:lnTo>
                <a:lnTo>
                  <a:pt x="26199" y="906"/>
                </a:lnTo>
                <a:lnTo>
                  <a:pt x="26199" y="826"/>
                </a:lnTo>
                <a:lnTo>
                  <a:pt x="26179" y="725"/>
                </a:lnTo>
                <a:lnTo>
                  <a:pt x="26118" y="584"/>
                </a:lnTo>
                <a:lnTo>
                  <a:pt x="25998" y="443"/>
                </a:lnTo>
                <a:lnTo>
                  <a:pt x="25877" y="342"/>
                </a:lnTo>
                <a:lnTo>
                  <a:pt x="25716" y="262"/>
                </a:lnTo>
                <a:lnTo>
                  <a:pt x="25635" y="242"/>
                </a:lnTo>
                <a:lnTo>
                  <a:pt x="25454" y="242"/>
                </a:lnTo>
                <a:lnTo>
                  <a:pt x="25353" y="262"/>
                </a:lnTo>
                <a:lnTo>
                  <a:pt x="24467" y="544"/>
                </a:lnTo>
                <a:lnTo>
                  <a:pt x="23581" y="886"/>
                </a:lnTo>
                <a:lnTo>
                  <a:pt x="22695" y="1249"/>
                </a:lnTo>
                <a:lnTo>
                  <a:pt x="21849" y="1651"/>
                </a:lnTo>
                <a:lnTo>
                  <a:pt x="21426" y="1873"/>
                </a:lnTo>
                <a:lnTo>
                  <a:pt x="21024" y="2094"/>
                </a:lnTo>
                <a:lnTo>
                  <a:pt x="20621" y="2336"/>
                </a:lnTo>
                <a:lnTo>
                  <a:pt x="20218" y="2598"/>
                </a:lnTo>
                <a:lnTo>
                  <a:pt x="19836" y="2880"/>
                </a:lnTo>
                <a:lnTo>
                  <a:pt x="19473" y="3182"/>
                </a:lnTo>
                <a:lnTo>
                  <a:pt x="19131" y="3504"/>
                </a:lnTo>
                <a:lnTo>
                  <a:pt x="18808" y="3846"/>
                </a:lnTo>
                <a:lnTo>
                  <a:pt x="18768" y="3927"/>
                </a:lnTo>
                <a:lnTo>
                  <a:pt x="18728" y="4007"/>
                </a:lnTo>
                <a:lnTo>
                  <a:pt x="18708" y="4088"/>
                </a:lnTo>
                <a:lnTo>
                  <a:pt x="18688" y="4169"/>
                </a:lnTo>
                <a:lnTo>
                  <a:pt x="18708" y="4229"/>
                </a:lnTo>
                <a:lnTo>
                  <a:pt x="18728" y="4309"/>
                </a:lnTo>
                <a:lnTo>
                  <a:pt x="18748" y="4370"/>
                </a:lnTo>
                <a:lnTo>
                  <a:pt x="18788" y="4430"/>
                </a:lnTo>
                <a:lnTo>
                  <a:pt x="18829" y="4491"/>
                </a:lnTo>
                <a:lnTo>
                  <a:pt x="18889" y="4531"/>
                </a:lnTo>
                <a:lnTo>
                  <a:pt x="18949" y="4571"/>
                </a:lnTo>
                <a:lnTo>
                  <a:pt x="19030" y="4591"/>
                </a:lnTo>
                <a:lnTo>
                  <a:pt x="19111" y="4612"/>
                </a:lnTo>
                <a:lnTo>
                  <a:pt x="19191" y="4612"/>
                </a:lnTo>
                <a:lnTo>
                  <a:pt x="19272" y="4591"/>
                </a:lnTo>
                <a:lnTo>
                  <a:pt x="19372" y="4571"/>
                </a:lnTo>
                <a:lnTo>
                  <a:pt x="19755" y="4370"/>
                </a:lnTo>
                <a:lnTo>
                  <a:pt x="20138" y="4169"/>
                </a:lnTo>
                <a:lnTo>
                  <a:pt x="20883" y="3726"/>
                </a:lnTo>
                <a:lnTo>
                  <a:pt x="21628" y="3282"/>
                </a:lnTo>
                <a:lnTo>
                  <a:pt x="22010" y="3061"/>
                </a:lnTo>
                <a:lnTo>
                  <a:pt x="22393" y="2860"/>
                </a:lnTo>
                <a:lnTo>
                  <a:pt x="22917" y="2598"/>
                </a:lnTo>
                <a:lnTo>
                  <a:pt x="23440" y="2356"/>
                </a:lnTo>
                <a:lnTo>
                  <a:pt x="23984" y="2135"/>
                </a:lnTo>
                <a:lnTo>
                  <a:pt x="24528" y="1933"/>
                </a:lnTo>
                <a:lnTo>
                  <a:pt x="24225" y="2860"/>
                </a:lnTo>
                <a:lnTo>
                  <a:pt x="24205" y="2960"/>
                </a:lnTo>
                <a:lnTo>
                  <a:pt x="24205" y="3041"/>
                </a:lnTo>
                <a:lnTo>
                  <a:pt x="24205" y="3121"/>
                </a:lnTo>
                <a:lnTo>
                  <a:pt x="24225" y="3222"/>
                </a:lnTo>
                <a:lnTo>
                  <a:pt x="24306" y="3383"/>
                </a:lnTo>
                <a:lnTo>
                  <a:pt x="24407" y="3524"/>
                </a:lnTo>
                <a:lnTo>
                  <a:pt x="24548" y="3645"/>
                </a:lnTo>
                <a:lnTo>
                  <a:pt x="24628" y="3685"/>
                </a:lnTo>
                <a:lnTo>
                  <a:pt x="24709" y="3705"/>
                </a:lnTo>
                <a:lnTo>
                  <a:pt x="24789" y="3726"/>
                </a:lnTo>
                <a:lnTo>
                  <a:pt x="24971" y="3726"/>
                </a:lnTo>
                <a:lnTo>
                  <a:pt x="25051" y="3685"/>
                </a:lnTo>
                <a:lnTo>
                  <a:pt x="25756" y="3403"/>
                </a:lnTo>
                <a:lnTo>
                  <a:pt x="26118" y="3282"/>
                </a:lnTo>
                <a:lnTo>
                  <a:pt x="26481" y="3182"/>
                </a:lnTo>
                <a:lnTo>
                  <a:pt x="26662" y="3162"/>
                </a:lnTo>
                <a:lnTo>
                  <a:pt x="26843" y="3121"/>
                </a:lnTo>
                <a:lnTo>
                  <a:pt x="27226" y="3121"/>
                </a:lnTo>
                <a:lnTo>
                  <a:pt x="27407" y="3142"/>
                </a:lnTo>
                <a:lnTo>
                  <a:pt x="27588" y="3182"/>
                </a:lnTo>
                <a:lnTo>
                  <a:pt x="27750" y="3242"/>
                </a:lnTo>
                <a:lnTo>
                  <a:pt x="27931" y="3323"/>
                </a:lnTo>
                <a:lnTo>
                  <a:pt x="28031" y="3403"/>
                </a:lnTo>
                <a:lnTo>
                  <a:pt x="28132" y="3484"/>
                </a:lnTo>
                <a:lnTo>
                  <a:pt x="28213" y="3564"/>
                </a:lnTo>
                <a:lnTo>
                  <a:pt x="28293" y="3645"/>
                </a:lnTo>
                <a:lnTo>
                  <a:pt x="28333" y="3746"/>
                </a:lnTo>
                <a:lnTo>
                  <a:pt x="28374" y="3866"/>
                </a:lnTo>
                <a:lnTo>
                  <a:pt x="28394" y="3987"/>
                </a:lnTo>
                <a:lnTo>
                  <a:pt x="28394" y="4108"/>
                </a:lnTo>
                <a:lnTo>
                  <a:pt x="28374" y="4169"/>
                </a:lnTo>
                <a:lnTo>
                  <a:pt x="28354" y="4249"/>
                </a:lnTo>
                <a:lnTo>
                  <a:pt x="28273" y="4390"/>
                </a:lnTo>
                <a:lnTo>
                  <a:pt x="28213" y="4450"/>
                </a:lnTo>
                <a:lnTo>
                  <a:pt x="28132" y="4511"/>
                </a:lnTo>
                <a:lnTo>
                  <a:pt x="28072" y="4531"/>
                </a:lnTo>
                <a:lnTo>
                  <a:pt x="27991" y="4551"/>
                </a:lnTo>
                <a:lnTo>
                  <a:pt x="27810" y="4571"/>
                </a:lnTo>
                <a:lnTo>
                  <a:pt x="27689" y="4612"/>
                </a:lnTo>
                <a:lnTo>
                  <a:pt x="27588" y="4672"/>
                </a:lnTo>
                <a:lnTo>
                  <a:pt x="27488" y="4732"/>
                </a:lnTo>
                <a:lnTo>
                  <a:pt x="27427" y="4833"/>
                </a:lnTo>
                <a:lnTo>
                  <a:pt x="27367" y="4934"/>
                </a:lnTo>
                <a:lnTo>
                  <a:pt x="27347" y="5055"/>
                </a:lnTo>
                <a:lnTo>
                  <a:pt x="27327" y="5175"/>
                </a:lnTo>
                <a:lnTo>
                  <a:pt x="27347" y="5296"/>
                </a:lnTo>
                <a:lnTo>
                  <a:pt x="27367" y="5397"/>
                </a:lnTo>
                <a:lnTo>
                  <a:pt x="27407" y="5518"/>
                </a:lnTo>
                <a:lnTo>
                  <a:pt x="27468" y="5618"/>
                </a:lnTo>
                <a:lnTo>
                  <a:pt x="27548" y="5719"/>
                </a:lnTo>
                <a:lnTo>
                  <a:pt x="27649" y="5800"/>
                </a:lnTo>
                <a:lnTo>
                  <a:pt x="27750" y="5860"/>
                </a:lnTo>
                <a:lnTo>
                  <a:pt x="27870" y="5880"/>
                </a:lnTo>
                <a:lnTo>
                  <a:pt x="27991" y="5900"/>
                </a:lnTo>
                <a:lnTo>
                  <a:pt x="28172" y="5880"/>
                </a:lnTo>
                <a:lnTo>
                  <a:pt x="28333" y="5860"/>
                </a:lnTo>
                <a:lnTo>
                  <a:pt x="28756" y="5820"/>
                </a:lnTo>
                <a:lnTo>
                  <a:pt x="29179" y="5820"/>
                </a:lnTo>
                <a:lnTo>
                  <a:pt x="29582" y="5840"/>
                </a:lnTo>
                <a:lnTo>
                  <a:pt x="30005" y="5900"/>
                </a:lnTo>
                <a:lnTo>
                  <a:pt x="30408" y="5981"/>
                </a:lnTo>
                <a:lnTo>
                  <a:pt x="30810" y="6082"/>
                </a:lnTo>
                <a:lnTo>
                  <a:pt x="31193" y="6223"/>
                </a:lnTo>
                <a:lnTo>
                  <a:pt x="31576" y="6384"/>
                </a:lnTo>
                <a:lnTo>
                  <a:pt x="31314" y="6565"/>
                </a:lnTo>
                <a:lnTo>
                  <a:pt x="31072" y="6766"/>
                </a:lnTo>
                <a:lnTo>
                  <a:pt x="30831" y="6988"/>
                </a:lnTo>
                <a:lnTo>
                  <a:pt x="30609" y="7229"/>
                </a:lnTo>
                <a:lnTo>
                  <a:pt x="30528" y="7370"/>
                </a:lnTo>
                <a:lnTo>
                  <a:pt x="30468" y="7531"/>
                </a:lnTo>
                <a:lnTo>
                  <a:pt x="30428" y="7713"/>
                </a:lnTo>
                <a:lnTo>
                  <a:pt x="30448" y="7874"/>
                </a:lnTo>
                <a:lnTo>
                  <a:pt x="30508" y="8035"/>
                </a:lnTo>
                <a:lnTo>
                  <a:pt x="30609" y="8176"/>
                </a:lnTo>
                <a:lnTo>
                  <a:pt x="30669" y="8236"/>
                </a:lnTo>
                <a:lnTo>
                  <a:pt x="30730" y="8277"/>
                </a:lnTo>
                <a:lnTo>
                  <a:pt x="30810" y="8317"/>
                </a:lnTo>
                <a:lnTo>
                  <a:pt x="30911" y="8357"/>
                </a:lnTo>
                <a:lnTo>
                  <a:pt x="31394" y="8478"/>
                </a:lnTo>
                <a:lnTo>
                  <a:pt x="31837" y="8639"/>
                </a:lnTo>
                <a:lnTo>
                  <a:pt x="32280" y="8820"/>
                </a:lnTo>
                <a:lnTo>
                  <a:pt x="32723" y="9022"/>
                </a:lnTo>
                <a:lnTo>
                  <a:pt x="33126" y="9263"/>
                </a:lnTo>
                <a:lnTo>
                  <a:pt x="33529" y="9545"/>
                </a:lnTo>
                <a:lnTo>
                  <a:pt x="33912" y="9827"/>
                </a:lnTo>
                <a:lnTo>
                  <a:pt x="34274" y="10149"/>
                </a:lnTo>
                <a:lnTo>
                  <a:pt x="34032" y="10351"/>
                </a:lnTo>
                <a:lnTo>
                  <a:pt x="33791" y="10572"/>
                </a:lnTo>
                <a:lnTo>
                  <a:pt x="33589" y="10814"/>
                </a:lnTo>
                <a:lnTo>
                  <a:pt x="33408" y="11076"/>
                </a:lnTo>
                <a:lnTo>
                  <a:pt x="33146" y="10894"/>
                </a:lnTo>
                <a:lnTo>
                  <a:pt x="33106" y="10854"/>
                </a:lnTo>
                <a:lnTo>
                  <a:pt x="33066" y="10814"/>
                </a:lnTo>
                <a:lnTo>
                  <a:pt x="32885" y="10693"/>
                </a:lnTo>
                <a:lnTo>
                  <a:pt x="32703" y="10613"/>
                </a:lnTo>
                <a:lnTo>
                  <a:pt x="32522" y="10532"/>
                </a:lnTo>
                <a:lnTo>
                  <a:pt x="32321" y="10492"/>
                </a:lnTo>
                <a:lnTo>
                  <a:pt x="32139" y="10451"/>
                </a:lnTo>
                <a:lnTo>
                  <a:pt x="31737" y="10451"/>
                </a:lnTo>
                <a:lnTo>
                  <a:pt x="31515" y="10492"/>
                </a:lnTo>
                <a:lnTo>
                  <a:pt x="31314" y="10552"/>
                </a:lnTo>
                <a:lnTo>
                  <a:pt x="31092" y="10633"/>
                </a:lnTo>
                <a:lnTo>
                  <a:pt x="30891" y="10753"/>
                </a:lnTo>
                <a:lnTo>
                  <a:pt x="30710" y="10874"/>
                </a:lnTo>
                <a:lnTo>
                  <a:pt x="30528" y="11035"/>
                </a:lnTo>
                <a:lnTo>
                  <a:pt x="30388" y="11196"/>
                </a:lnTo>
                <a:lnTo>
                  <a:pt x="30247" y="11378"/>
                </a:lnTo>
                <a:lnTo>
                  <a:pt x="30126" y="11579"/>
                </a:lnTo>
                <a:lnTo>
                  <a:pt x="30045" y="11821"/>
                </a:lnTo>
                <a:lnTo>
                  <a:pt x="29965" y="12042"/>
                </a:lnTo>
                <a:lnTo>
                  <a:pt x="29924" y="12284"/>
                </a:lnTo>
                <a:lnTo>
                  <a:pt x="29924" y="12526"/>
                </a:lnTo>
                <a:lnTo>
                  <a:pt x="29944" y="12767"/>
                </a:lnTo>
                <a:lnTo>
                  <a:pt x="29985" y="12989"/>
                </a:lnTo>
                <a:lnTo>
                  <a:pt x="30065" y="13210"/>
                </a:lnTo>
                <a:lnTo>
                  <a:pt x="30146" y="13432"/>
                </a:lnTo>
                <a:lnTo>
                  <a:pt x="30267" y="13653"/>
                </a:lnTo>
                <a:lnTo>
                  <a:pt x="30388" y="13855"/>
                </a:lnTo>
                <a:lnTo>
                  <a:pt x="30549" y="14036"/>
                </a:lnTo>
                <a:lnTo>
                  <a:pt x="30730" y="14197"/>
                </a:lnTo>
                <a:lnTo>
                  <a:pt x="30911" y="14338"/>
                </a:lnTo>
                <a:lnTo>
                  <a:pt x="31112" y="14459"/>
                </a:lnTo>
                <a:lnTo>
                  <a:pt x="31334" y="14559"/>
                </a:lnTo>
                <a:lnTo>
                  <a:pt x="31576" y="14640"/>
                </a:lnTo>
                <a:lnTo>
                  <a:pt x="31837" y="14680"/>
                </a:lnTo>
                <a:lnTo>
                  <a:pt x="32099" y="14680"/>
                </a:lnTo>
                <a:lnTo>
                  <a:pt x="32341" y="14660"/>
                </a:lnTo>
                <a:lnTo>
                  <a:pt x="32603" y="14580"/>
                </a:lnTo>
                <a:lnTo>
                  <a:pt x="32844" y="14499"/>
                </a:lnTo>
                <a:lnTo>
                  <a:pt x="33066" y="14378"/>
                </a:lnTo>
                <a:lnTo>
                  <a:pt x="33287" y="14237"/>
                </a:lnTo>
                <a:lnTo>
                  <a:pt x="33489" y="14076"/>
                </a:lnTo>
                <a:lnTo>
                  <a:pt x="33670" y="13895"/>
                </a:lnTo>
                <a:lnTo>
                  <a:pt x="33811" y="13694"/>
                </a:lnTo>
                <a:lnTo>
                  <a:pt x="33932" y="13492"/>
                </a:lnTo>
                <a:lnTo>
                  <a:pt x="34032" y="13271"/>
                </a:lnTo>
                <a:lnTo>
                  <a:pt x="34093" y="13049"/>
                </a:lnTo>
                <a:lnTo>
                  <a:pt x="34133" y="12807"/>
                </a:lnTo>
                <a:lnTo>
                  <a:pt x="34153" y="12566"/>
                </a:lnTo>
                <a:lnTo>
                  <a:pt x="34133" y="12324"/>
                </a:lnTo>
                <a:lnTo>
                  <a:pt x="34314" y="12405"/>
                </a:lnTo>
                <a:lnTo>
                  <a:pt x="34475" y="12505"/>
                </a:lnTo>
                <a:lnTo>
                  <a:pt x="34616" y="12626"/>
                </a:lnTo>
                <a:lnTo>
                  <a:pt x="34757" y="12767"/>
                </a:lnTo>
                <a:lnTo>
                  <a:pt x="34878" y="12928"/>
                </a:lnTo>
                <a:lnTo>
                  <a:pt x="34979" y="13089"/>
                </a:lnTo>
                <a:lnTo>
                  <a:pt x="35059" y="13271"/>
                </a:lnTo>
                <a:lnTo>
                  <a:pt x="35120" y="13452"/>
                </a:lnTo>
                <a:lnTo>
                  <a:pt x="34818" y="13472"/>
                </a:lnTo>
                <a:lnTo>
                  <a:pt x="34516" y="13532"/>
                </a:lnTo>
                <a:lnTo>
                  <a:pt x="34234" y="13633"/>
                </a:lnTo>
                <a:lnTo>
                  <a:pt x="33932" y="13754"/>
                </a:lnTo>
                <a:lnTo>
                  <a:pt x="33811" y="13834"/>
                </a:lnTo>
                <a:lnTo>
                  <a:pt x="33710" y="13915"/>
                </a:lnTo>
                <a:lnTo>
                  <a:pt x="33609" y="13996"/>
                </a:lnTo>
                <a:lnTo>
                  <a:pt x="33529" y="14096"/>
                </a:lnTo>
                <a:lnTo>
                  <a:pt x="33368" y="14298"/>
                </a:lnTo>
                <a:lnTo>
                  <a:pt x="33247" y="14539"/>
                </a:lnTo>
                <a:lnTo>
                  <a:pt x="33187" y="14781"/>
                </a:lnTo>
                <a:lnTo>
                  <a:pt x="33146" y="15043"/>
                </a:lnTo>
                <a:lnTo>
                  <a:pt x="33146" y="15305"/>
                </a:lnTo>
                <a:lnTo>
                  <a:pt x="33166" y="15566"/>
                </a:lnTo>
                <a:lnTo>
                  <a:pt x="33207" y="15707"/>
                </a:lnTo>
                <a:lnTo>
                  <a:pt x="33247" y="15828"/>
                </a:lnTo>
                <a:lnTo>
                  <a:pt x="33368" y="16090"/>
                </a:lnTo>
                <a:lnTo>
                  <a:pt x="33529" y="16311"/>
                </a:lnTo>
                <a:lnTo>
                  <a:pt x="33710" y="16533"/>
                </a:lnTo>
                <a:lnTo>
                  <a:pt x="33912" y="16734"/>
                </a:lnTo>
                <a:lnTo>
                  <a:pt x="34113" y="16936"/>
                </a:lnTo>
                <a:lnTo>
                  <a:pt x="34536" y="17278"/>
                </a:lnTo>
                <a:lnTo>
                  <a:pt x="34838" y="17499"/>
                </a:lnTo>
                <a:lnTo>
                  <a:pt x="35019" y="17620"/>
                </a:lnTo>
                <a:lnTo>
                  <a:pt x="35200" y="17781"/>
                </a:lnTo>
                <a:lnTo>
                  <a:pt x="35361" y="17943"/>
                </a:lnTo>
                <a:lnTo>
                  <a:pt x="35482" y="18124"/>
                </a:lnTo>
                <a:lnTo>
                  <a:pt x="35523" y="18204"/>
                </a:lnTo>
                <a:lnTo>
                  <a:pt x="35543" y="18305"/>
                </a:lnTo>
                <a:lnTo>
                  <a:pt x="35543" y="18386"/>
                </a:lnTo>
                <a:lnTo>
                  <a:pt x="35543" y="18486"/>
                </a:lnTo>
                <a:lnTo>
                  <a:pt x="35523" y="18527"/>
                </a:lnTo>
                <a:lnTo>
                  <a:pt x="35482" y="18567"/>
                </a:lnTo>
                <a:lnTo>
                  <a:pt x="35382" y="18647"/>
                </a:lnTo>
                <a:lnTo>
                  <a:pt x="35261" y="18688"/>
                </a:lnTo>
                <a:lnTo>
                  <a:pt x="35160" y="18728"/>
                </a:lnTo>
                <a:lnTo>
                  <a:pt x="34717" y="18849"/>
                </a:lnTo>
                <a:lnTo>
                  <a:pt x="34496" y="18909"/>
                </a:lnTo>
                <a:lnTo>
                  <a:pt x="34274" y="18970"/>
                </a:lnTo>
                <a:lnTo>
                  <a:pt x="34093" y="19050"/>
                </a:lnTo>
                <a:lnTo>
                  <a:pt x="33912" y="19151"/>
                </a:lnTo>
                <a:lnTo>
                  <a:pt x="33992" y="19030"/>
                </a:lnTo>
                <a:lnTo>
                  <a:pt x="34053" y="18889"/>
                </a:lnTo>
                <a:lnTo>
                  <a:pt x="34113" y="18748"/>
                </a:lnTo>
                <a:lnTo>
                  <a:pt x="34133" y="18587"/>
                </a:lnTo>
                <a:lnTo>
                  <a:pt x="34153" y="18426"/>
                </a:lnTo>
                <a:lnTo>
                  <a:pt x="34173" y="18265"/>
                </a:lnTo>
                <a:lnTo>
                  <a:pt x="34173" y="18083"/>
                </a:lnTo>
                <a:lnTo>
                  <a:pt x="34153" y="17902"/>
                </a:lnTo>
                <a:lnTo>
                  <a:pt x="34113" y="17721"/>
                </a:lnTo>
                <a:lnTo>
                  <a:pt x="34073" y="17560"/>
                </a:lnTo>
                <a:lnTo>
                  <a:pt x="34012" y="17379"/>
                </a:lnTo>
                <a:lnTo>
                  <a:pt x="33932" y="17238"/>
                </a:lnTo>
                <a:lnTo>
                  <a:pt x="33851" y="17097"/>
                </a:lnTo>
                <a:lnTo>
                  <a:pt x="33730" y="16996"/>
                </a:lnTo>
                <a:lnTo>
                  <a:pt x="33609" y="16895"/>
                </a:lnTo>
                <a:lnTo>
                  <a:pt x="33469" y="16835"/>
                </a:lnTo>
                <a:lnTo>
                  <a:pt x="33307" y="16795"/>
                </a:lnTo>
                <a:lnTo>
                  <a:pt x="33126" y="16795"/>
                </a:lnTo>
                <a:lnTo>
                  <a:pt x="32965" y="16835"/>
                </a:lnTo>
                <a:lnTo>
                  <a:pt x="32885" y="16855"/>
                </a:lnTo>
                <a:lnTo>
                  <a:pt x="32824" y="16895"/>
                </a:lnTo>
                <a:lnTo>
                  <a:pt x="32764" y="16956"/>
                </a:lnTo>
                <a:lnTo>
                  <a:pt x="32703" y="17016"/>
                </a:lnTo>
                <a:lnTo>
                  <a:pt x="32663" y="17097"/>
                </a:lnTo>
                <a:lnTo>
                  <a:pt x="32643" y="17177"/>
                </a:lnTo>
                <a:lnTo>
                  <a:pt x="32442" y="17157"/>
                </a:lnTo>
                <a:lnTo>
                  <a:pt x="32260" y="17177"/>
                </a:lnTo>
                <a:lnTo>
                  <a:pt x="32119" y="17218"/>
                </a:lnTo>
                <a:lnTo>
                  <a:pt x="31978" y="17278"/>
                </a:lnTo>
                <a:lnTo>
                  <a:pt x="31837" y="17359"/>
                </a:lnTo>
                <a:lnTo>
                  <a:pt x="31696" y="17459"/>
                </a:lnTo>
                <a:lnTo>
                  <a:pt x="31576" y="17560"/>
                </a:lnTo>
                <a:lnTo>
                  <a:pt x="31455" y="17661"/>
                </a:lnTo>
                <a:lnTo>
                  <a:pt x="31274" y="17902"/>
                </a:lnTo>
                <a:lnTo>
                  <a:pt x="31173" y="18023"/>
                </a:lnTo>
                <a:lnTo>
                  <a:pt x="31112" y="18164"/>
                </a:lnTo>
                <a:lnTo>
                  <a:pt x="31052" y="18305"/>
                </a:lnTo>
                <a:lnTo>
                  <a:pt x="30992" y="18426"/>
                </a:lnTo>
                <a:lnTo>
                  <a:pt x="30951" y="18567"/>
                </a:lnTo>
                <a:lnTo>
                  <a:pt x="30931" y="18728"/>
                </a:lnTo>
                <a:lnTo>
                  <a:pt x="30931" y="18869"/>
                </a:lnTo>
                <a:lnTo>
                  <a:pt x="30931" y="19030"/>
                </a:lnTo>
                <a:lnTo>
                  <a:pt x="30951" y="19110"/>
                </a:lnTo>
                <a:lnTo>
                  <a:pt x="30971" y="19211"/>
                </a:lnTo>
                <a:lnTo>
                  <a:pt x="31032" y="19372"/>
                </a:lnTo>
                <a:lnTo>
                  <a:pt x="31153" y="19513"/>
                </a:lnTo>
                <a:lnTo>
                  <a:pt x="31294" y="19634"/>
                </a:lnTo>
                <a:lnTo>
                  <a:pt x="31435" y="19735"/>
                </a:lnTo>
                <a:lnTo>
                  <a:pt x="31616" y="19815"/>
                </a:lnTo>
                <a:lnTo>
                  <a:pt x="31777" y="19876"/>
                </a:lnTo>
                <a:lnTo>
                  <a:pt x="31958" y="19936"/>
                </a:lnTo>
                <a:lnTo>
                  <a:pt x="32139" y="19976"/>
                </a:lnTo>
                <a:lnTo>
                  <a:pt x="32522" y="19976"/>
                </a:lnTo>
                <a:lnTo>
                  <a:pt x="32703" y="19956"/>
                </a:lnTo>
                <a:lnTo>
                  <a:pt x="32885" y="19916"/>
                </a:lnTo>
                <a:lnTo>
                  <a:pt x="33046" y="19856"/>
                </a:lnTo>
                <a:lnTo>
                  <a:pt x="33227" y="19775"/>
                </a:lnTo>
                <a:lnTo>
                  <a:pt x="33388" y="19694"/>
                </a:lnTo>
                <a:lnTo>
                  <a:pt x="33267" y="19896"/>
                </a:lnTo>
                <a:lnTo>
                  <a:pt x="33187" y="20117"/>
                </a:lnTo>
                <a:lnTo>
                  <a:pt x="33146" y="20359"/>
                </a:lnTo>
                <a:lnTo>
                  <a:pt x="33126" y="20621"/>
                </a:lnTo>
                <a:lnTo>
                  <a:pt x="33146" y="20903"/>
                </a:lnTo>
                <a:lnTo>
                  <a:pt x="33207" y="21185"/>
                </a:lnTo>
                <a:lnTo>
                  <a:pt x="33287" y="21446"/>
                </a:lnTo>
                <a:lnTo>
                  <a:pt x="33408" y="21708"/>
                </a:lnTo>
                <a:lnTo>
                  <a:pt x="33549" y="21950"/>
                </a:lnTo>
                <a:lnTo>
                  <a:pt x="33690" y="22212"/>
                </a:lnTo>
                <a:lnTo>
                  <a:pt x="33972" y="22695"/>
                </a:lnTo>
                <a:lnTo>
                  <a:pt x="34053" y="22836"/>
                </a:lnTo>
                <a:lnTo>
                  <a:pt x="34113" y="22997"/>
                </a:lnTo>
                <a:lnTo>
                  <a:pt x="34133" y="23098"/>
                </a:lnTo>
                <a:lnTo>
                  <a:pt x="34133" y="23178"/>
                </a:lnTo>
                <a:lnTo>
                  <a:pt x="34113" y="23239"/>
                </a:lnTo>
                <a:lnTo>
                  <a:pt x="34093" y="23319"/>
                </a:lnTo>
                <a:lnTo>
                  <a:pt x="34053" y="23359"/>
                </a:lnTo>
                <a:lnTo>
                  <a:pt x="33992" y="23400"/>
                </a:lnTo>
                <a:lnTo>
                  <a:pt x="33851" y="23299"/>
                </a:lnTo>
                <a:lnTo>
                  <a:pt x="33730" y="23239"/>
                </a:lnTo>
                <a:lnTo>
                  <a:pt x="33589" y="23219"/>
                </a:lnTo>
                <a:lnTo>
                  <a:pt x="33448" y="23219"/>
                </a:lnTo>
                <a:lnTo>
                  <a:pt x="33307" y="23259"/>
                </a:lnTo>
                <a:lnTo>
                  <a:pt x="33187" y="23299"/>
                </a:lnTo>
                <a:lnTo>
                  <a:pt x="33066" y="23380"/>
                </a:lnTo>
                <a:lnTo>
                  <a:pt x="32965" y="23480"/>
                </a:lnTo>
                <a:lnTo>
                  <a:pt x="32764" y="23319"/>
                </a:lnTo>
                <a:lnTo>
                  <a:pt x="32482" y="23118"/>
                </a:lnTo>
                <a:lnTo>
                  <a:pt x="32200" y="22937"/>
                </a:lnTo>
                <a:lnTo>
                  <a:pt x="31878" y="22776"/>
                </a:lnTo>
                <a:lnTo>
                  <a:pt x="31555" y="22655"/>
                </a:lnTo>
                <a:lnTo>
                  <a:pt x="31253" y="22554"/>
                </a:lnTo>
                <a:lnTo>
                  <a:pt x="31092" y="22514"/>
                </a:lnTo>
                <a:lnTo>
                  <a:pt x="30931" y="22494"/>
                </a:lnTo>
                <a:lnTo>
                  <a:pt x="30770" y="22473"/>
                </a:lnTo>
                <a:lnTo>
                  <a:pt x="30609" y="22494"/>
                </a:lnTo>
                <a:lnTo>
                  <a:pt x="30448" y="22534"/>
                </a:lnTo>
                <a:lnTo>
                  <a:pt x="30307" y="22614"/>
                </a:lnTo>
                <a:lnTo>
                  <a:pt x="30226" y="22695"/>
                </a:lnTo>
                <a:lnTo>
                  <a:pt x="30166" y="22776"/>
                </a:lnTo>
                <a:lnTo>
                  <a:pt x="30126" y="22896"/>
                </a:lnTo>
                <a:lnTo>
                  <a:pt x="30126" y="22957"/>
                </a:lnTo>
                <a:lnTo>
                  <a:pt x="30146" y="23017"/>
                </a:lnTo>
                <a:lnTo>
                  <a:pt x="30206" y="23138"/>
                </a:lnTo>
                <a:lnTo>
                  <a:pt x="30267" y="23239"/>
                </a:lnTo>
                <a:lnTo>
                  <a:pt x="30347" y="23319"/>
                </a:lnTo>
                <a:lnTo>
                  <a:pt x="30448" y="23400"/>
                </a:lnTo>
                <a:lnTo>
                  <a:pt x="30649" y="23561"/>
                </a:lnTo>
                <a:lnTo>
                  <a:pt x="30871" y="23682"/>
                </a:lnTo>
                <a:lnTo>
                  <a:pt x="31374" y="24024"/>
                </a:lnTo>
                <a:lnTo>
                  <a:pt x="31878" y="24366"/>
                </a:lnTo>
                <a:lnTo>
                  <a:pt x="32059" y="24527"/>
                </a:lnTo>
                <a:lnTo>
                  <a:pt x="32240" y="24709"/>
                </a:lnTo>
                <a:lnTo>
                  <a:pt x="32582" y="25071"/>
                </a:lnTo>
                <a:lnTo>
                  <a:pt x="32905" y="25454"/>
                </a:lnTo>
                <a:lnTo>
                  <a:pt x="33066" y="25635"/>
                </a:lnTo>
                <a:lnTo>
                  <a:pt x="33247" y="25816"/>
                </a:lnTo>
                <a:lnTo>
                  <a:pt x="33166" y="25897"/>
                </a:lnTo>
                <a:lnTo>
                  <a:pt x="33086" y="25937"/>
                </a:lnTo>
                <a:lnTo>
                  <a:pt x="32965" y="25957"/>
                </a:lnTo>
                <a:lnTo>
                  <a:pt x="32562" y="25957"/>
                </a:lnTo>
                <a:lnTo>
                  <a:pt x="32301" y="25977"/>
                </a:lnTo>
                <a:lnTo>
                  <a:pt x="32039" y="26038"/>
                </a:lnTo>
                <a:lnTo>
                  <a:pt x="31777" y="26138"/>
                </a:lnTo>
                <a:lnTo>
                  <a:pt x="31596" y="26239"/>
                </a:lnTo>
                <a:lnTo>
                  <a:pt x="31394" y="26038"/>
                </a:lnTo>
                <a:lnTo>
                  <a:pt x="31233" y="25857"/>
                </a:lnTo>
                <a:lnTo>
                  <a:pt x="31072" y="25695"/>
                </a:lnTo>
                <a:lnTo>
                  <a:pt x="30710" y="25393"/>
                </a:lnTo>
                <a:lnTo>
                  <a:pt x="30327" y="25111"/>
                </a:lnTo>
                <a:lnTo>
                  <a:pt x="29924" y="24870"/>
                </a:lnTo>
                <a:lnTo>
                  <a:pt x="29884" y="24850"/>
                </a:lnTo>
                <a:lnTo>
                  <a:pt x="29824" y="24850"/>
                </a:lnTo>
                <a:lnTo>
                  <a:pt x="29783" y="24870"/>
                </a:lnTo>
                <a:lnTo>
                  <a:pt x="29743" y="24910"/>
                </a:lnTo>
                <a:lnTo>
                  <a:pt x="29723" y="24950"/>
                </a:lnTo>
                <a:lnTo>
                  <a:pt x="29703" y="24991"/>
                </a:lnTo>
                <a:lnTo>
                  <a:pt x="29723" y="25051"/>
                </a:lnTo>
                <a:lnTo>
                  <a:pt x="29743" y="25091"/>
                </a:lnTo>
                <a:lnTo>
                  <a:pt x="30065" y="25414"/>
                </a:lnTo>
                <a:lnTo>
                  <a:pt x="30347" y="25736"/>
                </a:lnTo>
                <a:lnTo>
                  <a:pt x="30891" y="26441"/>
                </a:lnTo>
                <a:lnTo>
                  <a:pt x="31012" y="26602"/>
                </a:lnTo>
                <a:lnTo>
                  <a:pt x="31133" y="26803"/>
                </a:lnTo>
                <a:lnTo>
                  <a:pt x="31052" y="27004"/>
                </a:lnTo>
                <a:lnTo>
                  <a:pt x="30992" y="27206"/>
                </a:lnTo>
                <a:lnTo>
                  <a:pt x="30951" y="27427"/>
                </a:lnTo>
                <a:lnTo>
                  <a:pt x="30931" y="27669"/>
                </a:lnTo>
                <a:lnTo>
                  <a:pt x="30770" y="27588"/>
                </a:lnTo>
                <a:lnTo>
                  <a:pt x="30589" y="27548"/>
                </a:lnTo>
                <a:lnTo>
                  <a:pt x="30408" y="27528"/>
                </a:lnTo>
                <a:lnTo>
                  <a:pt x="30226" y="27568"/>
                </a:lnTo>
                <a:lnTo>
                  <a:pt x="30106" y="27588"/>
                </a:lnTo>
                <a:lnTo>
                  <a:pt x="30005" y="27649"/>
                </a:lnTo>
                <a:lnTo>
                  <a:pt x="29904" y="27689"/>
                </a:lnTo>
                <a:lnTo>
                  <a:pt x="29824" y="27770"/>
                </a:lnTo>
                <a:lnTo>
                  <a:pt x="29663" y="27911"/>
                </a:lnTo>
                <a:lnTo>
                  <a:pt x="29542" y="28092"/>
                </a:lnTo>
                <a:lnTo>
                  <a:pt x="29461" y="28293"/>
                </a:lnTo>
                <a:lnTo>
                  <a:pt x="29381" y="28515"/>
                </a:lnTo>
                <a:lnTo>
                  <a:pt x="29340" y="28716"/>
                </a:lnTo>
                <a:lnTo>
                  <a:pt x="29320" y="28938"/>
                </a:lnTo>
                <a:lnTo>
                  <a:pt x="29320" y="29139"/>
                </a:lnTo>
                <a:lnTo>
                  <a:pt x="29360" y="29340"/>
                </a:lnTo>
                <a:lnTo>
                  <a:pt x="29401" y="29522"/>
                </a:lnTo>
                <a:lnTo>
                  <a:pt x="29461" y="29723"/>
                </a:lnTo>
                <a:lnTo>
                  <a:pt x="29602" y="30085"/>
                </a:lnTo>
                <a:lnTo>
                  <a:pt x="29642" y="30287"/>
                </a:lnTo>
                <a:lnTo>
                  <a:pt x="29663" y="30387"/>
                </a:lnTo>
                <a:lnTo>
                  <a:pt x="29642" y="30488"/>
                </a:lnTo>
                <a:lnTo>
                  <a:pt x="29642" y="30528"/>
                </a:lnTo>
                <a:lnTo>
                  <a:pt x="29622" y="30549"/>
                </a:lnTo>
                <a:lnTo>
                  <a:pt x="29542" y="30569"/>
                </a:lnTo>
                <a:lnTo>
                  <a:pt x="29461" y="30569"/>
                </a:lnTo>
                <a:lnTo>
                  <a:pt x="29360" y="30528"/>
                </a:lnTo>
                <a:lnTo>
                  <a:pt x="29119" y="30428"/>
                </a:lnTo>
                <a:lnTo>
                  <a:pt x="28877" y="30267"/>
                </a:lnTo>
                <a:lnTo>
                  <a:pt x="28938" y="30126"/>
                </a:lnTo>
                <a:lnTo>
                  <a:pt x="28978" y="29965"/>
                </a:lnTo>
                <a:lnTo>
                  <a:pt x="28998" y="29864"/>
                </a:lnTo>
                <a:lnTo>
                  <a:pt x="28978" y="29763"/>
                </a:lnTo>
                <a:lnTo>
                  <a:pt x="28958" y="29663"/>
                </a:lnTo>
                <a:lnTo>
                  <a:pt x="28917" y="29582"/>
                </a:lnTo>
                <a:lnTo>
                  <a:pt x="28877" y="29501"/>
                </a:lnTo>
                <a:lnTo>
                  <a:pt x="28797" y="29421"/>
                </a:lnTo>
                <a:lnTo>
                  <a:pt x="28736" y="29381"/>
                </a:lnTo>
                <a:lnTo>
                  <a:pt x="28636" y="29340"/>
                </a:lnTo>
                <a:lnTo>
                  <a:pt x="28837" y="28958"/>
                </a:lnTo>
                <a:lnTo>
                  <a:pt x="28998" y="28535"/>
                </a:lnTo>
                <a:lnTo>
                  <a:pt x="29099" y="28112"/>
                </a:lnTo>
                <a:lnTo>
                  <a:pt x="29179" y="27689"/>
                </a:lnTo>
                <a:lnTo>
                  <a:pt x="29199" y="27468"/>
                </a:lnTo>
                <a:lnTo>
                  <a:pt x="29199" y="27246"/>
                </a:lnTo>
                <a:lnTo>
                  <a:pt x="29179" y="27004"/>
                </a:lnTo>
                <a:lnTo>
                  <a:pt x="29139" y="26783"/>
                </a:lnTo>
                <a:lnTo>
                  <a:pt x="29099" y="26561"/>
                </a:lnTo>
                <a:lnTo>
                  <a:pt x="29038" y="26340"/>
                </a:lnTo>
                <a:lnTo>
                  <a:pt x="28877" y="25917"/>
                </a:lnTo>
                <a:lnTo>
                  <a:pt x="28756" y="25655"/>
                </a:lnTo>
                <a:lnTo>
                  <a:pt x="28595" y="25434"/>
                </a:lnTo>
                <a:lnTo>
                  <a:pt x="28575" y="25313"/>
                </a:lnTo>
                <a:lnTo>
                  <a:pt x="28535" y="25192"/>
                </a:lnTo>
                <a:lnTo>
                  <a:pt x="28474" y="25091"/>
                </a:lnTo>
                <a:lnTo>
                  <a:pt x="28414" y="24991"/>
                </a:lnTo>
                <a:lnTo>
                  <a:pt x="28333" y="24910"/>
                </a:lnTo>
                <a:lnTo>
                  <a:pt x="28233" y="24830"/>
                </a:lnTo>
                <a:lnTo>
                  <a:pt x="28031" y="24709"/>
                </a:lnTo>
                <a:lnTo>
                  <a:pt x="27810" y="24608"/>
                </a:lnTo>
                <a:lnTo>
                  <a:pt x="27568" y="24527"/>
                </a:lnTo>
                <a:lnTo>
                  <a:pt x="27306" y="24487"/>
                </a:lnTo>
                <a:lnTo>
                  <a:pt x="27065" y="24447"/>
                </a:lnTo>
                <a:lnTo>
                  <a:pt x="26461" y="24447"/>
                </a:lnTo>
                <a:lnTo>
                  <a:pt x="26159" y="24487"/>
                </a:lnTo>
                <a:lnTo>
                  <a:pt x="25857" y="24527"/>
                </a:lnTo>
                <a:lnTo>
                  <a:pt x="25252" y="24648"/>
                </a:lnTo>
                <a:lnTo>
                  <a:pt x="24668" y="24809"/>
                </a:lnTo>
                <a:lnTo>
                  <a:pt x="24266" y="24910"/>
                </a:lnTo>
                <a:lnTo>
                  <a:pt x="23883" y="25031"/>
                </a:lnTo>
                <a:lnTo>
                  <a:pt x="23964" y="24950"/>
                </a:lnTo>
                <a:lnTo>
                  <a:pt x="24044" y="24850"/>
                </a:lnTo>
                <a:lnTo>
                  <a:pt x="24185" y="24628"/>
                </a:lnTo>
                <a:lnTo>
                  <a:pt x="24306" y="24407"/>
                </a:lnTo>
                <a:lnTo>
                  <a:pt x="24427" y="24205"/>
                </a:lnTo>
                <a:lnTo>
                  <a:pt x="24769" y="23742"/>
                </a:lnTo>
                <a:lnTo>
                  <a:pt x="25112" y="23299"/>
                </a:lnTo>
                <a:lnTo>
                  <a:pt x="25252" y="23078"/>
                </a:lnTo>
                <a:lnTo>
                  <a:pt x="25353" y="22856"/>
                </a:lnTo>
                <a:lnTo>
                  <a:pt x="25454" y="22635"/>
                </a:lnTo>
                <a:lnTo>
                  <a:pt x="25514" y="22393"/>
                </a:lnTo>
                <a:lnTo>
                  <a:pt x="25555" y="22151"/>
                </a:lnTo>
                <a:lnTo>
                  <a:pt x="25575" y="21910"/>
                </a:lnTo>
                <a:lnTo>
                  <a:pt x="25575" y="21668"/>
                </a:lnTo>
                <a:lnTo>
                  <a:pt x="25555" y="21406"/>
                </a:lnTo>
                <a:lnTo>
                  <a:pt x="25514" y="21225"/>
                </a:lnTo>
                <a:lnTo>
                  <a:pt x="25454" y="21064"/>
                </a:lnTo>
                <a:lnTo>
                  <a:pt x="25373" y="20903"/>
                </a:lnTo>
                <a:lnTo>
                  <a:pt x="25293" y="20742"/>
                </a:lnTo>
                <a:lnTo>
                  <a:pt x="25575" y="20581"/>
                </a:lnTo>
                <a:lnTo>
                  <a:pt x="25675" y="20500"/>
                </a:lnTo>
                <a:lnTo>
                  <a:pt x="25756" y="20399"/>
                </a:lnTo>
                <a:lnTo>
                  <a:pt x="25816" y="20278"/>
                </a:lnTo>
                <a:lnTo>
                  <a:pt x="25857" y="20158"/>
                </a:lnTo>
                <a:lnTo>
                  <a:pt x="25857" y="20017"/>
                </a:lnTo>
                <a:lnTo>
                  <a:pt x="25836" y="19876"/>
                </a:lnTo>
                <a:lnTo>
                  <a:pt x="25776" y="19755"/>
                </a:lnTo>
                <a:lnTo>
                  <a:pt x="25695" y="19654"/>
                </a:lnTo>
                <a:lnTo>
                  <a:pt x="25575" y="19554"/>
                </a:lnTo>
                <a:lnTo>
                  <a:pt x="25494" y="19413"/>
                </a:lnTo>
                <a:lnTo>
                  <a:pt x="25454" y="19272"/>
                </a:lnTo>
                <a:lnTo>
                  <a:pt x="25454" y="19131"/>
                </a:lnTo>
                <a:lnTo>
                  <a:pt x="25454" y="18970"/>
                </a:lnTo>
                <a:lnTo>
                  <a:pt x="25474" y="18829"/>
                </a:lnTo>
                <a:lnTo>
                  <a:pt x="25555" y="18527"/>
                </a:lnTo>
                <a:lnTo>
                  <a:pt x="25716" y="18104"/>
                </a:lnTo>
                <a:lnTo>
                  <a:pt x="25877" y="17701"/>
                </a:lnTo>
                <a:lnTo>
                  <a:pt x="25957" y="17499"/>
                </a:lnTo>
                <a:lnTo>
                  <a:pt x="26038" y="17278"/>
                </a:lnTo>
                <a:lnTo>
                  <a:pt x="26078" y="17077"/>
                </a:lnTo>
                <a:lnTo>
                  <a:pt x="26118" y="16855"/>
                </a:lnTo>
                <a:lnTo>
                  <a:pt x="26118" y="16714"/>
                </a:lnTo>
                <a:lnTo>
                  <a:pt x="26118" y="16573"/>
                </a:lnTo>
                <a:lnTo>
                  <a:pt x="26078" y="16291"/>
                </a:lnTo>
                <a:lnTo>
                  <a:pt x="25977" y="16009"/>
                </a:lnTo>
                <a:lnTo>
                  <a:pt x="25857" y="15748"/>
                </a:lnTo>
                <a:lnTo>
                  <a:pt x="25695" y="15506"/>
                </a:lnTo>
                <a:lnTo>
                  <a:pt x="25514" y="15284"/>
                </a:lnTo>
                <a:lnTo>
                  <a:pt x="25393" y="15204"/>
                </a:lnTo>
                <a:lnTo>
                  <a:pt x="25293" y="15123"/>
                </a:lnTo>
                <a:lnTo>
                  <a:pt x="25172" y="15063"/>
                </a:lnTo>
                <a:lnTo>
                  <a:pt x="25031" y="15002"/>
                </a:lnTo>
                <a:lnTo>
                  <a:pt x="25112" y="14861"/>
                </a:lnTo>
                <a:lnTo>
                  <a:pt x="25192" y="14761"/>
                </a:lnTo>
                <a:lnTo>
                  <a:pt x="25313" y="14640"/>
                </a:lnTo>
                <a:lnTo>
                  <a:pt x="25434" y="14539"/>
                </a:lnTo>
                <a:lnTo>
                  <a:pt x="25534" y="14459"/>
                </a:lnTo>
                <a:lnTo>
                  <a:pt x="25615" y="14358"/>
                </a:lnTo>
                <a:lnTo>
                  <a:pt x="25675" y="14237"/>
                </a:lnTo>
                <a:lnTo>
                  <a:pt x="25716" y="14116"/>
                </a:lnTo>
                <a:lnTo>
                  <a:pt x="25716" y="13975"/>
                </a:lnTo>
                <a:lnTo>
                  <a:pt x="25695" y="13855"/>
                </a:lnTo>
                <a:lnTo>
                  <a:pt x="25635" y="13734"/>
                </a:lnTo>
                <a:lnTo>
                  <a:pt x="25555" y="13613"/>
                </a:lnTo>
                <a:lnTo>
                  <a:pt x="25373" y="13472"/>
                </a:lnTo>
                <a:lnTo>
                  <a:pt x="25192" y="13331"/>
                </a:lnTo>
                <a:lnTo>
                  <a:pt x="25011" y="13190"/>
                </a:lnTo>
                <a:lnTo>
                  <a:pt x="24830" y="13069"/>
                </a:lnTo>
                <a:lnTo>
                  <a:pt x="24628" y="12969"/>
                </a:lnTo>
                <a:lnTo>
                  <a:pt x="24427" y="12888"/>
                </a:lnTo>
                <a:lnTo>
                  <a:pt x="24205" y="12807"/>
                </a:lnTo>
                <a:lnTo>
                  <a:pt x="24004" y="12727"/>
                </a:lnTo>
                <a:lnTo>
                  <a:pt x="24064" y="12546"/>
                </a:lnTo>
                <a:lnTo>
                  <a:pt x="24105" y="12344"/>
                </a:lnTo>
                <a:lnTo>
                  <a:pt x="24105" y="12143"/>
                </a:lnTo>
                <a:lnTo>
                  <a:pt x="24064" y="11942"/>
                </a:lnTo>
                <a:lnTo>
                  <a:pt x="24024" y="11760"/>
                </a:lnTo>
                <a:lnTo>
                  <a:pt x="23923" y="11579"/>
                </a:lnTo>
                <a:lnTo>
                  <a:pt x="23823" y="11418"/>
                </a:lnTo>
                <a:lnTo>
                  <a:pt x="23682" y="11277"/>
                </a:lnTo>
                <a:lnTo>
                  <a:pt x="23521" y="11176"/>
                </a:lnTo>
                <a:lnTo>
                  <a:pt x="23319" y="11096"/>
                </a:lnTo>
                <a:lnTo>
                  <a:pt x="23178" y="11076"/>
                </a:lnTo>
                <a:lnTo>
                  <a:pt x="23057" y="11056"/>
                </a:lnTo>
                <a:lnTo>
                  <a:pt x="22917" y="11056"/>
                </a:lnTo>
                <a:lnTo>
                  <a:pt x="22796" y="11076"/>
                </a:lnTo>
                <a:lnTo>
                  <a:pt x="22534" y="11116"/>
                </a:lnTo>
                <a:lnTo>
                  <a:pt x="22292" y="11217"/>
                </a:lnTo>
                <a:lnTo>
                  <a:pt x="22292" y="11156"/>
                </a:lnTo>
                <a:lnTo>
                  <a:pt x="22312" y="10955"/>
                </a:lnTo>
                <a:lnTo>
                  <a:pt x="22272" y="10753"/>
                </a:lnTo>
                <a:lnTo>
                  <a:pt x="22212" y="10552"/>
                </a:lnTo>
                <a:lnTo>
                  <a:pt x="22131" y="10371"/>
                </a:lnTo>
                <a:lnTo>
                  <a:pt x="22030" y="10190"/>
                </a:lnTo>
                <a:lnTo>
                  <a:pt x="21890" y="10049"/>
                </a:lnTo>
                <a:lnTo>
                  <a:pt x="21708" y="9928"/>
                </a:lnTo>
                <a:lnTo>
                  <a:pt x="21628" y="9888"/>
                </a:lnTo>
                <a:lnTo>
                  <a:pt x="21527" y="9867"/>
                </a:lnTo>
                <a:lnTo>
                  <a:pt x="21406" y="9827"/>
                </a:lnTo>
                <a:lnTo>
                  <a:pt x="21064" y="9827"/>
                </a:lnTo>
                <a:lnTo>
                  <a:pt x="20842" y="9888"/>
                </a:lnTo>
                <a:lnTo>
                  <a:pt x="20641" y="9968"/>
                </a:lnTo>
                <a:lnTo>
                  <a:pt x="20460" y="10089"/>
                </a:lnTo>
                <a:lnTo>
                  <a:pt x="20279" y="10210"/>
                </a:lnTo>
                <a:lnTo>
                  <a:pt x="19916" y="10532"/>
                </a:lnTo>
                <a:lnTo>
                  <a:pt x="19191" y="11156"/>
                </a:lnTo>
                <a:lnTo>
                  <a:pt x="18849" y="11478"/>
                </a:lnTo>
                <a:lnTo>
                  <a:pt x="18506" y="11801"/>
                </a:lnTo>
                <a:lnTo>
                  <a:pt x="18345" y="11861"/>
                </a:lnTo>
                <a:lnTo>
                  <a:pt x="18285" y="11901"/>
                </a:lnTo>
                <a:lnTo>
                  <a:pt x="18225" y="11962"/>
                </a:lnTo>
                <a:lnTo>
                  <a:pt x="18084" y="11740"/>
                </a:lnTo>
                <a:lnTo>
                  <a:pt x="17922" y="11539"/>
                </a:lnTo>
                <a:lnTo>
                  <a:pt x="17761" y="11358"/>
                </a:lnTo>
                <a:lnTo>
                  <a:pt x="17580" y="11196"/>
                </a:lnTo>
                <a:lnTo>
                  <a:pt x="17379" y="11056"/>
                </a:lnTo>
                <a:lnTo>
                  <a:pt x="17177" y="10894"/>
                </a:lnTo>
                <a:lnTo>
                  <a:pt x="16734" y="10633"/>
                </a:lnTo>
                <a:lnTo>
                  <a:pt x="16231" y="10351"/>
                </a:lnTo>
                <a:lnTo>
                  <a:pt x="15707" y="10089"/>
                </a:lnTo>
                <a:lnTo>
                  <a:pt x="15164" y="9827"/>
                </a:lnTo>
                <a:lnTo>
                  <a:pt x="14640" y="9606"/>
                </a:lnTo>
                <a:lnTo>
                  <a:pt x="14539" y="9585"/>
                </a:lnTo>
                <a:lnTo>
                  <a:pt x="14459" y="9565"/>
                </a:lnTo>
                <a:lnTo>
                  <a:pt x="14378" y="9565"/>
                </a:lnTo>
                <a:lnTo>
                  <a:pt x="14278" y="9585"/>
                </a:lnTo>
                <a:lnTo>
                  <a:pt x="14197" y="9626"/>
                </a:lnTo>
                <a:lnTo>
                  <a:pt x="14137" y="9666"/>
                </a:lnTo>
                <a:lnTo>
                  <a:pt x="13996" y="9767"/>
                </a:lnTo>
                <a:lnTo>
                  <a:pt x="13875" y="9928"/>
                </a:lnTo>
                <a:lnTo>
                  <a:pt x="13814" y="10089"/>
                </a:lnTo>
                <a:lnTo>
                  <a:pt x="13794" y="10169"/>
                </a:lnTo>
                <a:lnTo>
                  <a:pt x="13794" y="10250"/>
                </a:lnTo>
                <a:lnTo>
                  <a:pt x="13794" y="10351"/>
                </a:lnTo>
                <a:lnTo>
                  <a:pt x="13814" y="10431"/>
                </a:lnTo>
                <a:lnTo>
                  <a:pt x="13895" y="10673"/>
                </a:lnTo>
                <a:lnTo>
                  <a:pt x="13996" y="10915"/>
                </a:lnTo>
                <a:lnTo>
                  <a:pt x="14116" y="11136"/>
                </a:lnTo>
                <a:lnTo>
                  <a:pt x="14257" y="11358"/>
                </a:lnTo>
                <a:lnTo>
                  <a:pt x="13653" y="11478"/>
                </a:lnTo>
                <a:lnTo>
                  <a:pt x="13049" y="11640"/>
                </a:lnTo>
                <a:lnTo>
                  <a:pt x="12949" y="11680"/>
                </a:lnTo>
                <a:lnTo>
                  <a:pt x="12848" y="11740"/>
                </a:lnTo>
                <a:lnTo>
                  <a:pt x="12767" y="11801"/>
                </a:lnTo>
                <a:lnTo>
                  <a:pt x="12707" y="11881"/>
                </a:lnTo>
                <a:lnTo>
                  <a:pt x="12646" y="11942"/>
                </a:lnTo>
                <a:lnTo>
                  <a:pt x="12606" y="12042"/>
                </a:lnTo>
                <a:lnTo>
                  <a:pt x="12566" y="12123"/>
                </a:lnTo>
                <a:lnTo>
                  <a:pt x="12566" y="12203"/>
                </a:lnTo>
                <a:lnTo>
                  <a:pt x="12546" y="12304"/>
                </a:lnTo>
                <a:lnTo>
                  <a:pt x="12566" y="12405"/>
                </a:lnTo>
                <a:lnTo>
                  <a:pt x="12586" y="12485"/>
                </a:lnTo>
                <a:lnTo>
                  <a:pt x="12606" y="12586"/>
                </a:lnTo>
                <a:lnTo>
                  <a:pt x="12667" y="12667"/>
                </a:lnTo>
                <a:lnTo>
                  <a:pt x="12727" y="12747"/>
                </a:lnTo>
                <a:lnTo>
                  <a:pt x="12787" y="12828"/>
                </a:lnTo>
                <a:lnTo>
                  <a:pt x="12888" y="12888"/>
                </a:lnTo>
                <a:lnTo>
                  <a:pt x="12949" y="12948"/>
                </a:lnTo>
                <a:lnTo>
                  <a:pt x="12969" y="13029"/>
                </a:lnTo>
                <a:lnTo>
                  <a:pt x="12989" y="13130"/>
                </a:lnTo>
                <a:lnTo>
                  <a:pt x="12989" y="13251"/>
                </a:lnTo>
                <a:lnTo>
                  <a:pt x="12969" y="13351"/>
                </a:lnTo>
                <a:lnTo>
                  <a:pt x="12928" y="13452"/>
                </a:lnTo>
                <a:lnTo>
                  <a:pt x="12888" y="13532"/>
                </a:lnTo>
                <a:lnTo>
                  <a:pt x="12848" y="13613"/>
                </a:lnTo>
                <a:lnTo>
                  <a:pt x="12687" y="13754"/>
                </a:lnTo>
                <a:lnTo>
                  <a:pt x="12526" y="13895"/>
                </a:lnTo>
                <a:lnTo>
                  <a:pt x="12344" y="13996"/>
                </a:lnTo>
                <a:lnTo>
                  <a:pt x="12163" y="14076"/>
                </a:lnTo>
                <a:lnTo>
                  <a:pt x="11962" y="14157"/>
                </a:lnTo>
                <a:lnTo>
                  <a:pt x="11740" y="14217"/>
                </a:lnTo>
                <a:lnTo>
                  <a:pt x="11338" y="14338"/>
                </a:lnTo>
                <a:lnTo>
                  <a:pt x="11257" y="14358"/>
                </a:lnTo>
                <a:lnTo>
                  <a:pt x="11176" y="14418"/>
                </a:lnTo>
                <a:lnTo>
                  <a:pt x="11096" y="14479"/>
                </a:lnTo>
                <a:lnTo>
                  <a:pt x="11035" y="14539"/>
                </a:lnTo>
                <a:lnTo>
                  <a:pt x="10975" y="14620"/>
                </a:lnTo>
                <a:lnTo>
                  <a:pt x="10935" y="14721"/>
                </a:lnTo>
                <a:lnTo>
                  <a:pt x="10894" y="14801"/>
                </a:lnTo>
                <a:lnTo>
                  <a:pt x="10874" y="14902"/>
                </a:lnTo>
                <a:lnTo>
                  <a:pt x="10854" y="15002"/>
                </a:lnTo>
                <a:lnTo>
                  <a:pt x="10854" y="15083"/>
                </a:lnTo>
                <a:lnTo>
                  <a:pt x="10874" y="15184"/>
                </a:lnTo>
                <a:lnTo>
                  <a:pt x="10915" y="15264"/>
                </a:lnTo>
                <a:lnTo>
                  <a:pt x="10955" y="15365"/>
                </a:lnTo>
                <a:lnTo>
                  <a:pt x="11015" y="15425"/>
                </a:lnTo>
                <a:lnTo>
                  <a:pt x="11096" y="15486"/>
                </a:lnTo>
                <a:lnTo>
                  <a:pt x="11176" y="15546"/>
                </a:lnTo>
                <a:lnTo>
                  <a:pt x="12083" y="15969"/>
                </a:lnTo>
                <a:lnTo>
                  <a:pt x="11760" y="16070"/>
                </a:lnTo>
                <a:lnTo>
                  <a:pt x="11458" y="16191"/>
                </a:lnTo>
                <a:lnTo>
                  <a:pt x="11257" y="16291"/>
                </a:lnTo>
                <a:lnTo>
                  <a:pt x="11076" y="16412"/>
                </a:lnTo>
                <a:lnTo>
                  <a:pt x="10894" y="16533"/>
                </a:lnTo>
                <a:lnTo>
                  <a:pt x="10733" y="16674"/>
                </a:lnTo>
                <a:lnTo>
                  <a:pt x="10592" y="16835"/>
                </a:lnTo>
                <a:lnTo>
                  <a:pt x="10472" y="16996"/>
                </a:lnTo>
                <a:lnTo>
                  <a:pt x="10371" y="17197"/>
                </a:lnTo>
                <a:lnTo>
                  <a:pt x="10290" y="17399"/>
                </a:lnTo>
                <a:lnTo>
                  <a:pt x="10270" y="17620"/>
                </a:lnTo>
                <a:lnTo>
                  <a:pt x="10270" y="17822"/>
                </a:lnTo>
                <a:lnTo>
                  <a:pt x="10311" y="18043"/>
                </a:lnTo>
                <a:lnTo>
                  <a:pt x="10371" y="18245"/>
                </a:lnTo>
                <a:lnTo>
                  <a:pt x="10472" y="18426"/>
                </a:lnTo>
                <a:lnTo>
                  <a:pt x="10592" y="18607"/>
                </a:lnTo>
                <a:lnTo>
                  <a:pt x="10733" y="18768"/>
                </a:lnTo>
                <a:lnTo>
                  <a:pt x="10915" y="18889"/>
                </a:lnTo>
                <a:lnTo>
                  <a:pt x="11056" y="18970"/>
                </a:lnTo>
                <a:lnTo>
                  <a:pt x="11217" y="19010"/>
                </a:lnTo>
                <a:lnTo>
                  <a:pt x="11015" y="19372"/>
                </a:lnTo>
                <a:lnTo>
                  <a:pt x="10129" y="20862"/>
                </a:lnTo>
                <a:lnTo>
                  <a:pt x="10069" y="20963"/>
                </a:lnTo>
                <a:lnTo>
                  <a:pt x="10029" y="21084"/>
                </a:lnTo>
                <a:lnTo>
                  <a:pt x="10029" y="21185"/>
                </a:lnTo>
                <a:lnTo>
                  <a:pt x="10029" y="21285"/>
                </a:lnTo>
                <a:lnTo>
                  <a:pt x="10069" y="21386"/>
                </a:lnTo>
                <a:lnTo>
                  <a:pt x="10109" y="21487"/>
                </a:lnTo>
                <a:lnTo>
                  <a:pt x="10170" y="21567"/>
                </a:lnTo>
                <a:lnTo>
                  <a:pt x="10230" y="21648"/>
                </a:lnTo>
                <a:lnTo>
                  <a:pt x="10311" y="21708"/>
                </a:lnTo>
                <a:lnTo>
                  <a:pt x="10391" y="21769"/>
                </a:lnTo>
                <a:lnTo>
                  <a:pt x="10492" y="21809"/>
                </a:lnTo>
                <a:lnTo>
                  <a:pt x="10592" y="21829"/>
                </a:lnTo>
                <a:lnTo>
                  <a:pt x="10814" y="21829"/>
                </a:lnTo>
                <a:lnTo>
                  <a:pt x="10935" y="21809"/>
                </a:lnTo>
                <a:lnTo>
                  <a:pt x="11035" y="21769"/>
                </a:lnTo>
                <a:lnTo>
                  <a:pt x="11176" y="21708"/>
                </a:lnTo>
                <a:lnTo>
                  <a:pt x="11317" y="21668"/>
                </a:lnTo>
                <a:lnTo>
                  <a:pt x="11458" y="21668"/>
                </a:lnTo>
                <a:lnTo>
                  <a:pt x="11579" y="21688"/>
                </a:lnTo>
                <a:lnTo>
                  <a:pt x="11700" y="21728"/>
                </a:lnTo>
                <a:lnTo>
                  <a:pt x="11821" y="21789"/>
                </a:lnTo>
                <a:lnTo>
                  <a:pt x="11901" y="21869"/>
                </a:lnTo>
                <a:lnTo>
                  <a:pt x="12002" y="21970"/>
                </a:lnTo>
                <a:lnTo>
                  <a:pt x="12062" y="22071"/>
                </a:lnTo>
                <a:lnTo>
                  <a:pt x="12123" y="22192"/>
                </a:lnTo>
                <a:lnTo>
                  <a:pt x="12163" y="22312"/>
                </a:lnTo>
                <a:lnTo>
                  <a:pt x="12183" y="22433"/>
                </a:lnTo>
                <a:lnTo>
                  <a:pt x="12183" y="22574"/>
                </a:lnTo>
                <a:lnTo>
                  <a:pt x="12143" y="22715"/>
                </a:lnTo>
                <a:lnTo>
                  <a:pt x="12103" y="22836"/>
                </a:lnTo>
                <a:lnTo>
                  <a:pt x="12042" y="22977"/>
                </a:lnTo>
                <a:lnTo>
                  <a:pt x="11982" y="23078"/>
                </a:lnTo>
                <a:lnTo>
                  <a:pt x="11962" y="23178"/>
                </a:lnTo>
                <a:lnTo>
                  <a:pt x="11942" y="23299"/>
                </a:lnTo>
                <a:lnTo>
                  <a:pt x="11962" y="23400"/>
                </a:lnTo>
                <a:lnTo>
                  <a:pt x="11982" y="23500"/>
                </a:lnTo>
                <a:lnTo>
                  <a:pt x="12022" y="23601"/>
                </a:lnTo>
                <a:lnTo>
                  <a:pt x="12083" y="23682"/>
                </a:lnTo>
                <a:lnTo>
                  <a:pt x="12143" y="23762"/>
                </a:lnTo>
                <a:lnTo>
                  <a:pt x="12224" y="23823"/>
                </a:lnTo>
                <a:lnTo>
                  <a:pt x="12324" y="23883"/>
                </a:lnTo>
                <a:lnTo>
                  <a:pt x="12425" y="23923"/>
                </a:lnTo>
                <a:lnTo>
                  <a:pt x="12526" y="23964"/>
                </a:lnTo>
                <a:lnTo>
                  <a:pt x="12727" y="23964"/>
                </a:lnTo>
                <a:lnTo>
                  <a:pt x="12828" y="23923"/>
                </a:lnTo>
                <a:lnTo>
                  <a:pt x="12949" y="23863"/>
                </a:lnTo>
                <a:lnTo>
                  <a:pt x="13130" y="23762"/>
                </a:lnTo>
                <a:lnTo>
                  <a:pt x="13331" y="23682"/>
                </a:lnTo>
                <a:lnTo>
                  <a:pt x="13251" y="24346"/>
                </a:lnTo>
                <a:lnTo>
                  <a:pt x="12828" y="24286"/>
                </a:lnTo>
                <a:lnTo>
                  <a:pt x="12385" y="24225"/>
                </a:lnTo>
                <a:lnTo>
                  <a:pt x="11942" y="24205"/>
                </a:lnTo>
                <a:lnTo>
                  <a:pt x="11499" y="24205"/>
                </a:lnTo>
                <a:lnTo>
                  <a:pt x="11176" y="24225"/>
                </a:lnTo>
                <a:lnTo>
                  <a:pt x="10834" y="24246"/>
                </a:lnTo>
                <a:lnTo>
                  <a:pt x="10190" y="24326"/>
                </a:lnTo>
                <a:lnTo>
                  <a:pt x="9827" y="24407"/>
                </a:lnTo>
                <a:lnTo>
                  <a:pt x="9646" y="24447"/>
                </a:lnTo>
                <a:lnTo>
                  <a:pt x="9485" y="24507"/>
                </a:lnTo>
                <a:lnTo>
                  <a:pt x="9344" y="24588"/>
                </a:lnTo>
                <a:lnTo>
                  <a:pt x="9223" y="24709"/>
                </a:lnTo>
                <a:lnTo>
                  <a:pt x="9122" y="24850"/>
                </a:lnTo>
                <a:lnTo>
                  <a:pt x="9042" y="25031"/>
                </a:lnTo>
                <a:lnTo>
                  <a:pt x="9022" y="25111"/>
                </a:lnTo>
                <a:lnTo>
                  <a:pt x="9022" y="25212"/>
                </a:lnTo>
                <a:lnTo>
                  <a:pt x="9042" y="25373"/>
                </a:lnTo>
                <a:lnTo>
                  <a:pt x="9102" y="25534"/>
                </a:lnTo>
                <a:lnTo>
                  <a:pt x="9203" y="25655"/>
                </a:lnTo>
                <a:lnTo>
                  <a:pt x="9243" y="25695"/>
                </a:lnTo>
                <a:lnTo>
                  <a:pt x="9102" y="25897"/>
                </a:lnTo>
                <a:lnTo>
                  <a:pt x="9062" y="25816"/>
                </a:lnTo>
                <a:lnTo>
                  <a:pt x="9022" y="25736"/>
                </a:lnTo>
                <a:lnTo>
                  <a:pt x="8941" y="25675"/>
                </a:lnTo>
                <a:lnTo>
                  <a:pt x="8861" y="25595"/>
                </a:lnTo>
                <a:lnTo>
                  <a:pt x="8800" y="25554"/>
                </a:lnTo>
                <a:lnTo>
                  <a:pt x="8720" y="25534"/>
                </a:lnTo>
                <a:lnTo>
                  <a:pt x="8559" y="25534"/>
                </a:lnTo>
                <a:lnTo>
                  <a:pt x="8418" y="25554"/>
                </a:lnTo>
                <a:lnTo>
                  <a:pt x="8256" y="25635"/>
                </a:lnTo>
                <a:lnTo>
                  <a:pt x="8095" y="25716"/>
                </a:lnTo>
                <a:lnTo>
                  <a:pt x="7954" y="25816"/>
                </a:lnTo>
                <a:lnTo>
                  <a:pt x="7713" y="25997"/>
                </a:lnTo>
                <a:lnTo>
                  <a:pt x="7411" y="26259"/>
                </a:lnTo>
                <a:lnTo>
                  <a:pt x="7109" y="26521"/>
                </a:lnTo>
                <a:lnTo>
                  <a:pt x="6525" y="27045"/>
                </a:lnTo>
                <a:lnTo>
                  <a:pt x="6223" y="27347"/>
                </a:lnTo>
                <a:lnTo>
                  <a:pt x="6021" y="27588"/>
                </a:lnTo>
                <a:lnTo>
                  <a:pt x="5800" y="27850"/>
                </a:lnTo>
                <a:lnTo>
                  <a:pt x="5598" y="28132"/>
                </a:lnTo>
                <a:lnTo>
                  <a:pt x="5538" y="28273"/>
                </a:lnTo>
                <a:lnTo>
                  <a:pt x="5478" y="28394"/>
                </a:lnTo>
                <a:lnTo>
                  <a:pt x="5457" y="28515"/>
                </a:lnTo>
                <a:lnTo>
                  <a:pt x="5457" y="28595"/>
                </a:lnTo>
                <a:lnTo>
                  <a:pt x="5498" y="28676"/>
                </a:lnTo>
                <a:lnTo>
                  <a:pt x="5578" y="28736"/>
                </a:lnTo>
                <a:lnTo>
                  <a:pt x="5518" y="28897"/>
                </a:lnTo>
                <a:lnTo>
                  <a:pt x="5518" y="28938"/>
                </a:lnTo>
                <a:lnTo>
                  <a:pt x="5478" y="28837"/>
                </a:lnTo>
                <a:lnTo>
                  <a:pt x="5437" y="28696"/>
                </a:lnTo>
                <a:lnTo>
                  <a:pt x="5397" y="28474"/>
                </a:lnTo>
                <a:lnTo>
                  <a:pt x="5377" y="28233"/>
                </a:lnTo>
                <a:lnTo>
                  <a:pt x="5337" y="27971"/>
                </a:lnTo>
                <a:lnTo>
                  <a:pt x="5296" y="27488"/>
                </a:lnTo>
                <a:lnTo>
                  <a:pt x="5256" y="27246"/>
                </a:lnTo>
                <a:lnTo>
                  <a:pt x="5175" y="27004"/>
                </a:lnTo>
                <a:lnTo>
                  <a:pt x="5095" y="26783"/>
                </a:lnTo>
                <a:lnTo>
                  <a:pt x="4954" y="26561"/>
                </a:lnTo>
                <a:lnTo>
                  <a:pt x="4813" y="26380"/>
                </a:lnTo>
                <a:lnTo>
                  <a:pt x="5498" y="25877"/>
                </a:lnTo>
                <a:lnTo>
                  <a:pt x="6202" y="25414"/>
                </a:lnTo>
                <a:lnTo>
                  <a:pt x="6686" y="25132"/>
                </a:lnTo>
                <a:lnTo>
                  <a:pt x="7169" y="24850"/>
                </a:lnTo>
                <a:lnTo>
                  <a:pt x="7391" y="24749"/>
                </a:lnTo>
                <a:lnTo>
                  <a:pt x="7592" y="24628"/>
                </a:lnTo>
                <a:lnTo>
                  <a:pt x="7693" y="24568"/>
                </a:lnTo>
                <a:lnTo>
                  <a:pt x="7773" y="24487"/>
                </a:lnTo>
                <a:lnTo>
                  <a:pt x="7854" y="24407"/>
                </a:lnTo>
                <a:lnTo>
                  <a:pt x="7914" y="24306"/>
                </a:lnTo>
                <a:lnTo>
                  <a:pt x="7934" y="24225"/>
                </a:lnTo>
                <a:lnTo>
                  <a:pt x="7914" y="24165"/>
                </a:lnTo>
                <a:lnTo>
                  <a:pt x="7874" y="24105"/>
                </a:lnTo>
                <a:lnTo>
                  <a:pt x="7813" y="24064"/>
                </a:lnTo>
                <a:lnTo>
                  <a:pt x="7713" y="24044"/>
                </a:lnTo>
                <a:lnTo>
                  <a:pt x="7592" y="24044"/>
                </a:lnTo>
                <a:lnTo>
                  <a:pt x="7491" y="24064"/>
                </a:lnTo>
                <a:lnTo>
                  <a:pt x="7391" y="24084"/>
                </a:lnTo>
                <a:lnTo>
                  <a:pt x="7189" y="24165"/>
                </a:lnTo>
                <a:lnTo>
                  <a:pt x="6988" y="24266"/>
                </a:lnTo>
                <a:lnTo>
                  <a:pt x="6706" y="24407"/>
                </a:lnTo>
                <a:lnTo>
                  <a:pt x="6424" y="24548"/>
                </a:lnTo>
                <a:lnTo>
                  <a:pt x="5900" y="24890"/>
                </a:lnTo>
                <a:lnTo>
                  <a:pt x="5498" y="25152"/>
                </a:lnTo>
                <a:lnTo>
                  <a:pt x="5115" y="25434"/>
                </a:lnTo>
                <a:lnTo>
                  <a:pt x="4753" y="25736"/>
                </a:lnTo>
                <a:lnTo>
                  <a:pt x="4430" y="26058"/>
                </a:lnTo>
                <a:lnTo>
                  <a:pt x="4229" y="25957"/>
                </a:lnTo>
                <a:lnTo>
                  <a:pt x="4028" y="25897"/>
                </a:lnTo>
                <a:lnTo>
                  <a:pt x="3826" y="25836"/>
                </a:lnTo>
                <a:lnTo>
                  <a:pt x="3605" y="25816"/>
                </a:lnTo>
                <a:lnTo>
                  <a:pt x="4712" y="21889"/>
                </a:lnTo>
                <a:lnTo>
                  <a:pt x="4753" y="22111"/>
                </a:lnTo>
                <a:lnTo>
                  <a:pt x="4853" y="22312"/>
                </a:lnTo>
                <a:lnTo>
                  <a:pt x="4994" y="22494"/>
                </a:lnTo>
                <a:lnTo>
                  <a:pt x="5155" y="22655"/>
                </a:lnTo>
                <a:lnTo>
                  <a:pt x="5337" y="22776"/>
                </a:lnTo>
                <a:lnTo>
                  <a:pt x="5558" y="22876"/>
                </a:lnTo>
                <a:lnTo>
                  <a:pt x="5759" y="22957"/>
                </a:lnTo>
                <a:lnTo>
                  <a:pt x="6001" y="22997"/>
                </a:lnTo>
                <a:lnTo>
                  <a:pt x="6243" y="22977"/>
                </a:lnTo>
                <a:lnTo>
                  <a:pt x="6505" y="22937"/>
                </a:lnTo>
                <a:lnTo>
                  <a:pt x="6726" y="22856"/>
                </a:lnTo>
                <a:lnTo>
                  <a:pt x="6948" y="22735"/>
                </a:lnTo>
                <a:lnTo>
                  <a:pt x="7149" y="22574"/>
                </a:lnTo>
                <a:lnTo>
                  <a:pt x="7330" y="22393"/>
                </a:lnTo>
                <a:lnTo>
                  <a:pt x="7471" y="22171"/>
                </a:lnTo>
                <a:lnTo>
                  <a:pt x="7592" y="21950"/>
                </a:lnTo>
                <a:lnTo>
                  <a:pt x="7693" y="21668"/>
                </a:lnTo>
                <a:lnTo>
                  <a:pt x="7753" y="21366"/>
                </a:lnTo>
                <a:lnTo>
                  <a:pt x="7773" y="21084"/>
                </a:lnTo>
                <a:lnTo>
                  <a:pt x="7753" y="20802"/>
                </a:lnTo>
                <a:lnTo>
                  <a:pt x="7693" y="20500"/>
                </a:lnTo>
                <a:lnTo>
                  <a:pt x="7612" y="20218"/>
                </a:lnTo>
                <a:lnTo>
                  <a:pt x="7511" y="19936"/>
                </a:lnTo>
                <a:lnTo>
                  <a:pt x="7391" y="19674"/>
                </a:lnTo>
                <a:lnTo>
                  <a:pt x="7350" y="19594"/>
                </a:lnTo>
                <a:lnTo>
                  <a:pt x="7290" y="19533"/>
                </a:lnTo>
                <a:lnTo>
                  <a:pt x="7149" y="19453"/>
                </a:lnTo>
                <a:lnTo>
                  <a:pt x="7008" y="19392"/>
                </a:lnTo>
                <a:lnTo>
                  <a:pt x="6847" y="19372"/>
                </a:lnTo>
                <a:lnTo>
                  <a:pt x="6283" y="19372"/>
                </a:lnTo>
                <a:lnTo>
                  <a:pt x="6001" y="19392"/>
                </a:lnTo>
                <a:lnTo>
                  <a:pt x="5739" y="19433"/>
                </a:lnTo>
                <a:lnTo>
                  <a:pt x="5578" y="19493"/>
                </a:lnTo>
                <a:lnTo>
                  <a:pt x="5478" y="19594"/>
                </a:lnTo>
                <a:lnTo>
                  <a:pt x="5397" y="19694"/>
                </a:lnTo>
                <a:lnTo>
                  <a:pt x="5337" y="19835"/>
                </a:lnTo>
                <a:lnTo>
                  <a:pt x="5316" y="19976"/>
                </a:lnTo>
                <a:lnTo>
                  <a:pt x="5316" y="20117"/>
                </a:lnTo>
                <a:lnTo>
                  <a:pt x="5357" y="20258"/>
                </a:lnTo>
                <a:lnTo>
                  <a:pt x="5437" y="20379"/>
                </a:lnTo>
                <a:lnTo>
                  <a:pt x="5296" y="20480"/>
                </a:lnTo>
                <a:lnTo>
                  <a:pt x="5175" y="20601"/>
                </a:lnTo>
                <a:lnTo>
                  <a:pt x="5075" y="20721"/>
                </a:lnTo>
                <a:lnTo>
                  <a:pt x="4974" y="20842"/>
                </a:lnTo>
                <a:lnTo>
                  <a:pt x="4873" y="20983"/>
                </a:lnTo>
                <a:lnTo>
                  <a:pt x="4813" y="21144"/>
                </a:lnTo>
                <a:lnTo>
                  <a:pt x="4753" y="21285"/>
                </a:lnTo>
                <a:lnTo>
                  <a:pt x="4712" y="21446"/>
                </a:lnTo>
                <a:lnTo>
                  <a:pt x="4672" y="21326"/>
                </a:lnTo>
                <a:lnTo>
                  <a:pt x="4591" y="21205"/>
                </a:lnTo>
                <a:lnTo>
                  <a:pt x="4491" y="21104"/>
                </a:lnTo>
                <a:lnTo>
                  <a:pt x="4390" y="21024"/>
                </a:lnTo>
                <a:lnTo>
                  <a:pt x="4088" y="20883"/>
                </a:lnTo>
                <a:lnTo>
                  <a:pt x="3786" y="20742"/>
                </a:lnTo>
                <a:lnTo>
                  <a:pt x="3484" y="20641"/>
                </a:lnTo>
                <a:lnTo>
                  <a:pt x="3182" y="20540"/>
                </a:lnTo>
                <a:lnTo>
                  <a:pt x="2860" y="20480"/>
                </a:lnTo>
                <a:lnTo>
                  <a:pt x="2537" y="20419"/>
                </a:lnTo>
                <a:lnTo>
                  <a:pt x="2215" y="20399"/>
                </a:lnTo>
                <a:lnTo>
                  <a:pt x="1893" y="20399"/>
                </a:lnTo>
                <a:lnTo>
                  <a:pt x="4471" y="14761"/>
                </a:lnTo>
                <a:lnTo>
                  <a:pt x="4511" y="14580"/>
                </a:lnTo>
                <a:lnTo>
                  <a:pt x="4531" y="14398"/>
                </a:lnTo>
                <a:lnTo>
                  <a:pt x="4511" y="14197"/>
                </a:lnTo>
                <a:lnTo>
                  <a:pt x="4451" y="14036"/>
                </a:lnTo>
                <a:lnTo>
                  <a:pt x="4350" y="13875"/>
                </a:lnTo>
                <a:lnTo>
                  <a:pt x="4289" y="13814"/>
                </a:lnTo>
                <a:lnTo>
                  <a:pt x="4209" y="13754"/>
                </a:lnTo>
                <a:lnTo>
                  <a:pt x="4128" y="13714"/>
                </a:lnTo>
                <a:lnTo>
                  <a:pt x="4048" y="13694"/>
                </a:lnTo>
                <a:lnTo>
                  <a:pt x="3947" y="13673"/>
                </a:lnTo>
                <a:lnTo>
                  <a:pt x="3846" y="13673"/>
                </a:lnTo>
                <a:lnTo>
                  <a:pt x="3262" y="13714"/>
                </a:lnTo>
                <a:lnTo>
                  <a:pt x="3484" y="13351"/>
                </a:lnTo>
                <a:lnTo>
                  <a:pt x="3726" y="12969"/>
                </a:lnTo>
                <a:lnTo>
                  <a:pt x="3987" y="12626"/>
                </a:lnTo>
                <a:lnTo>
                  <a:pt x="4269" y="12284"/>
                </a:lnTo>
                <a:lnTo>
                  <a:pt x="4551" y="11942"/>
                </a:lnTo>
                <a:lnTo>
                  <a:pt x="4853" y="11619"/>
                </a:lnTo>
                <a:lnTo>
                  <a:pt x="5175" y="11317"/>
                </a:lnTo>
                <a:lnTo>
                  <a:pt x="5498" y="11035"/>
                </a:lnTo>
                <a:lnTo>
                  <a:pt x="5578" y="10955"/>
                </a:lnTo>
                <a:lnTo>
                  <a:pt x="5639" y="10874"/>
                </a:lnTo>
                <a:lnTo>
                  <a:pt x="5679" y="10794"/>
                </a:lnTo>
                <a:lnTo>
                  <a:pt x="5699" y="10693"/>
                </a:lnTo>
                <a:lnTo>
                  <a:pt x="5719" y="10613"/>
                </a:lnTo>
                <a:lnTo>
                  <a:pt x="5719" y="10512"/>
                </a:lnTo>
                <a:lnTo>
                  <a:pt x="5679" y="10331"/>
                </a:lnTo>
                <a:lnTo>
                  <a:pt x="5598" y="10169"/>
                </a:lnTo>
                <a:lnTo>
                  <a:pt x="5478" y="10029"/>
                </a:lnTo>
                <a:lnTo>
                  <a:pt x="5337" y="9908"/>
                </a:lnTo>
                <a:lnTo>
                  <a:pt x="5175" y="9807"/>
                </a:lnTo>
                <a:lnTo>
                  <a:pt x="4148" y="9424"/>
                </a:lnTo>
                <a:lnTo>
                  <a:pt x="10230" y="6786"/>
                </a:lnTo>
                <a:lnTo>
                  <a:pt x="10311" y="6746"/>
                </a:lnTo>
                <a:lnTo>
                  <a:pt x="10391" y="6686"/>
                </a:lnTo>
                <a:lnTo>
                  <a:pt x="10451" y="6605"/>
                </a:lnTo>
                <a:lnTo>
                  <a:pt x="10512" y="6525"/>
                </a:lnTo>
                <a:lnTo>
                  <a:pt x="10552" y="6444"/>
                </a:lnTo>
                <a:lnTo>
                  <a:pt x="10572" y="6343"/>
                </a:lnTo>
                <a:lnTo>
                  <a:pt x="10592" y="6162"/>
                </a:lnTo>
                <a:lnTo>
                  <a:pt x="10572" y="5961"/>
                </a:lnTo>
                <a:lnTo>
                  <a:pt x="10492" y="5780"/>
                </a:lnTo>
                <a:lnTo>
                  <a:pt x="10451" y="5699"/>
                </a:lnTo>
                <a:lnTo>
                  <a:pt x="10391" y="5639"/>
                </a:lnTo>
                <a:lnTo>
                  <a:pt x="10311" y="5578"/>
                </a:lnTo>
                <a:lnTo>
                  <a:pt x="10230" y="5518"/>
                </a:lnTo>
                <a:lnTo>
                  <a:pt x="8921" y="4853"/>
                </a:lnTo>
                <a:lnTo>
                  <a:pt x="11338" y="4511"/>
                </a:lnTo>
                <a:lnTo>
                  <a:pt x="13754" y="4148"/>
                </a:lnTo>
                <a:lnTo>
                  <a:pt x="13835" y="4128"/>
                </a:lnTo>
                <a:lnTo>
                  <a:pt x="13895" y="4108"/>
                </a:lnTo>
                <a:lnTo>
                  <a:pt x="14036" y="4007"/>
                </a:lnTo>
                <a:lnTo>
                  <a:pt x="14137" y="3887"/>
                </a:lnTo>
                <a:lnTo>
                  <a:pt x="14197" y="3746"/>
                </a:lnTo>
                <a:lnTo>
                  <a:pt x="14237" y="3585"/>
                </a:lnTo>
                <a:lnTo>
                  <a:pt x="14257" y="3423"/>
                </a:lnTo>
                <a:lnTo>
                  <a:pt x="14217" y="3262"/>
                </a:lnTo>
                <a:lnTo>
                  <a:pt x="14157" y="3121"/>
                </a:lnTo>
                <a:lnTo>
                  <a:pt x="13553" y="2034"/>
                </a:lnTo>
                <a:lnTo>
                  <a:pt x="14056" y="2336"/>
                </a:lnTo>
                <a:lnTo>
                  <a:pt x="14519" y="2658"/>
                </a:lnTo>
                <a:lnTo>
                  <a:pt x="14801" y="2900"/>
                </a:lnTo>
                <a:lnTo>
                  <a:pt x="15083" y="3162"/>
                </a:lnTo>
                <a:lnTo>
                  <a:pt x="15627" y="3705"/>
                </a:lnTo>
                <a:lnTo>
                  <a:pt x="16150" y="4269"/>
                </a:lnTo>
                <a:lnTo>
                  <a:pt x="16674" y="4813"/>
                </a:lnTo>
                <a:lnTo>
                  <a:pt x="16734" y="4853"/>
                </a:lnTo>
                <a:lnTo>
                  <a:pt x="16795" y="4893"/>
                </a:lnTo>
                <a:lnTo>
                  <a:pt x="16916" y="4934"/>
                </a:lnTo>
                <a:lnTo>
                  <a:pt x="17036" y="4914"/>
                </a:lnTo>
                <a:lnTo>
                  <a:pt x="17157" y="4873"/>
                </a:lnTo>
                <a:lnTo>
                  <a:pt x="17258" y="4793"/>
                </a:lnTo>
                <a:lnTo>
                  <a:pt x="17318" y="4692"/>
                </a:lnTo>
                <a:lnTo>
                  <a:pt x="17359" y="4571"/>
                </a:lnTo>
                <a:lnTo>
                  <a:pt x="17359" y="4491"/>
                </a:lnTo>
                <a:lnTo>
                  <a:pt x="17338" y="4430"/>
                </a:lnTo>
                <a:lnTo>
                  <a:pt x="17218" y="4007"/>
                </a:lnTo>
                <a:lnTo>
                  <a:pt x="17036" y="3625"/>
                </a:lnTo>
                <a:lnTo>
                  <a:pt x="16815" y="3242"/>
                </a:lnTo>
                <a:lnTo>
                  <a:pt x="16573" y="2880"/>
                </a:lnTo>
                <a:lnTo>
                  <a:pt x="16311" y="2537"/>
                </a:lnTo>
                <a:lnTo>
                  <a:pt x="16009" y="2215"/>
                </a:lnTo>
                <a:lnTo>
                  <a:pt x="15687" y="1913"/>
                </a:lnTo>
                <a:lnTo>
                  <a:pt x="15345" y="1631"/>
                </a:lnTo>
                <a:lnTo>
                  <a:pt x="14982" y="1349"/>
                </a:lnTo>
                <a:lnTo>
                  <a:pt x="14600" y="1108"/>
                </a:lnTo>
                <a:lnTo>
                  <a:pt x="14217" y="886"/>
                </a:lnTo>
                <a:lnTo>
                  <a:pt x="13835" y="665"/>
                </a:lnTo>
                <a:lnTo>
                  <a:pt x="13432" y="483"/>
                </a:lnTo>
                <a:lnTo>
                  <a:pt x="13029" y="302"/>
                </a:lnTo>
                <a:lnTo>
                  <a:pt x="12626" y="161"/>
                </a:lnTo>
                <a:lnTo>
                  <a:pt x="12224" y="20"/>
                </a:lnTo>
                <a:lnTo>
                  <a:pt x="1212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797F8F"/>
              </a:solidFill>
            </a:endParaRPr>
          </a:p>
        </p:txBody>
      </p:sp>
      <p:sp>
        <p:nvSpPr>
          <p:cNvPr id="26" name="Google Shape;310;p35"/>
          <p:cNvSpPr/>
          <p:nvPr/>
        </p:nvSpPr>
        <p:spPr>
          <a:xfrm>
            <a:off x="6942045" y="3377553"/>
            <a:ext cx="451695" cy="593465"/>
          </a:xfrm>
          <a:custGeom>
            <a:avLst/>
            <a:gdLst/>
            <a:ahLst/>
            <a:cxnLst/>
            <a:rect l="l" t="t" r="r" b="b"/>
            <a:pathLst>
              <a:path w="27186" h="35724" extrusionOk="0">
                <a:moveTo>
                  <a:pt x="14237" y="1410"/>
                </a:moveTo>
                <a:lnTo>
                  <a:pt x="15083" y="1430"/>
                </a:lnTo>
                <a:lnTo>
                  <a:pt x="15949" y="1450"/>
                </a:lnTo>
                <a:lnTo>
                  <a:pt x="16271" y="4753"/>
                </a:lnTo>
                <a:lnTo>
                  <a:pt x="16412" y="6223"/>
                </a:lnTo>
                <a:lnTo>
                  <a:pt x="16533" y="7673"/>
                </a:lnTo>
                <a:lnTo>
                  <a:pt x="15023" y="7834"/>
                </a:lnTo>
                <a:lnTo>
                  <a:pt x="13492" y="7975"/>
                </a:lnTo>
                <a:lnTo>
                  <a:pt x="11599" y="8116"/>
                </a:lnTo>
                <a:lnTo>
                  <a:pt x="9706" y="8277"/>
                </a:lnTo>
                <a:lnTo>
                  <a:pt x="9001" y="8337"/>
                </a:lnTo>
                <a:lnTo>
                  <a:pt x="9001" y="8277"/>
                </a:lnTo>
                <a:lnTo>
                  <a:pt x="9082" y="8236"/>
                </a:lnTo>
                <a:lnTo>
                  <a:pt x="9163" y="8176"/>
                </a:lnTo>
                <a:lnTo>
                  <a:pt x="9243" y="8116"/>
                </a:lnTo>
                <a:lnTo>
                  <a:pt x="9304" y="8035"/>
                </a:lnTo>
                <a:lnTo>
                  <a:pt x="9364" y="7954"/>
                </a:lnTo>
                <a:lnTo>
                  <a:pt x="9404" y="7854"/>
                </a:lnTo>
                <a:lnTo>
                  <a:pt x="9444" y="7733"/>
                </a:lnTo>
                <a:lnTo>
                  <a:pt x="9444" y="7612"/>
                </a:lnTo>
                <a:lnTo>
                  <a:pt x="9444" y="5941"/>
                </a:lnTo>
                <a:lnTo>
                  <a:pt x="9424" y="4269"/>
                </a:lnTo>
                <a:lnTo>
                  <a:pt x="9404" y="3484"/>
                </a:lnTo>
                <a:lnTo>
                  <a:pt x="9364" y="2678"/>
                </a:lnTo>
                <a:lnTo>
                  <a:pt x="9344" y="2115"/>
                </a:lnTo>
                <a:lnTo>
                  <a:pt x="9324" y="1813"/>
                </a:lnTo>
                <a:lnTo>
                  <a:pt x="9283" y="1531"/>
                </a:lnTo>
                <a:lnTo>
                  <a:pt x="9585" y="1571"/>
                </a:lnTo>
                <a:lnTo>
                  <a:pt x="9867" y="1571"/>
                </a:lnTo>
                <a:lnTo>
                  <a:pt x="10451" y="1551"/>
                </a:lnTo>
                <a:lnTo>
                  <a:pt x="11478" y="1490"/>
                </a:lnTo>
                <a:lnTo>
                  <a:pt x="12505" y="1450"/>
                </a:lnTo>
                <a:lnTo>
                  <a:pt x="13371" y="1430"/>
                </a:lnTo>
                <a:lnTo>
                  <a:pt x="14237" y="1410"/>
                </a:lnTo>
                <a:close/>
                <a:moveTo>
                  <a:pt x="13814" y="11358"/>
                </a:moveTo>
                <a:lnTo>
                  <a:pt x="13593" y="11378"/>
                </a:lnTo>
                <a:lnTo>
                  <a:pt x="13412" y="11438"/>
                </a:lnTo>
                <a:lnTo>
                  <a:pt x="13250" y="11519"/>
                </a:lnTo>
                <a:lnTo>
                  <a:pt x="13130" y="11640"/>
                </a:lnTo>
                <a:lnTo>
                  <a:pt x="13029" y="11781"/>
                </a:lnTo>
                <a:lnTo>
                  <a:pt x="12948" y="11942"/>
                </a:lnTo>
                <a:lnTo>
                  <a:pt x="12908" y="12103"/>
                </a:lnTo>
                <a:lnTo>
                  <a:pt x="12908" y="12284"/>
                </a:lnTo>
                <a:lnTo>
                  <a:pt x="12908" y="12465"/>
                </a:lnTo>
                <a:lnTo>
                  <a:pt x="12948" y="12626"/>
                </a:lnTo>
                <a:lnTo>
                  <a:pt x="13029" y="12787"/>
                </a:lnTo>
                <a:lnTo>
                  <a:pt x="13130" y="12928"/>
                </a:lnTo>
                <a:lnTo>
                  <a:pt x="13250" y="13049"/>
                </a:lnTo>
                <a:lnTo>
                  <a:pt x="13412" y="13150"/>
                </a:lnTo>
                <a:lnTo>
                  <a:pt x="13593" y="13210"/>
                </a:lnTo>
                <a:lnTo>
                  <a:pt x="13814" y="13230"/>
                </a:lnTo>
                <a:lnTo>
                  <a:pt x="14016" y="13210"/>
                </a:lnTo>
                <a:lnTo>
                  <a:pt x="14197" y="13150"/>
                </a:lnTo>
                <a:lnTo>
                  <a:pt x="14358" y="13049"/>
                </a:lnTo>
                <a:lnTo>
                  <a:pt x="14479" y="12928"/>
                </a:lnTo>
                <a:lnTo>
                  <a:pt x="14580" y="12787"/>
                </a:lnTo>
                <a:lnTo>
                  <a:pt x="14660" y="12626"/>
                </a:lnTo>
                <a:lnTo>
                  <a:pt x="14700" y="12465"/>
                </a:lnTo>
                <a:lnTo>
                  <a:pt x="14720" y="12284"/>
                </a:lnTo>
                <a:lnTo>
                  <a:pt x="14700" y="12103"/>
                </a:lnTo>
                <a:lnTo>
                  <a:pt x="14660" y="11942"/>
                </a:lnTo>
                <a:lnTo>
                  <a:pt x="14580" y="11781"/>
                </a:lnTo>
                <a:lnTo>
                  <a:pt x="14479" y="11640"/>
                </a:lnTo>
                <a:lnTo>
                  <a:pt x="14358" y="11519"/>
                </a:lnTo>
                <a:lnTo>
                  <a:pt x="14197" y="11438"/>
                </a:lnTo>
                <a:lnTo>
                  <a:pt x="14016" y="11378"/>
                </a:lnTo>
                <a:lnTo>
                  <a:pt x="13814" y="11358"/>
                </a:lnTo>
                <a:close/>
                <a:moveTo>
                  <a:pt x="10633" y="13553"/>
                </a:moveTo>
                <a:lnTo>
                  <a:pt x="10774" y="13814"/>
                </a:lnTo>
                <a:lnTo>
                  <a:pt x="10894" y="14076"/>
                </a:lnTo>
                <a:lnTo>
                  <a:pt x="10935" y="14197"/>
                </a:lnTo>
                <a:lnTo>
                  <a:pt x="10955" y="14338"/>
                </a:lnTo>
                <a:lnTo>
                  <a:pt x="10955" y="14459"/>
                </a:lnTo>
                <a:lnTo>
                  <a:pt x="10935" y="14600"/>
                </a:lnTo>
                <a:lnTo>
                  <a:pt x="10733" y="14580"/>
                </a:lnTo>
                <a:lnTo>
                  <a:pt x="10532" y="14600"/>
                </a:lnTo>
                <a:lnTo>
                  <a:pt x="9606" y="14580"/>
                </a:lnTo>
                <a:lnTo>
                  <a:pt x="8659" y="14519"/>
                </a:lnTo>
                <a:lnTo>
                  <a:pt x="7733" y="14459"/>
                </a:lnTo>
                <a:lnTo>
                  <a:pt x="7270" y="14398"/>
                </a:lnTo>
                <a:lnTo>
                  <a:pt x="6806" y="14338"/>
                </a:lnTo>
                <a:lnTo>
                  <a:pt x="7511" y="14177"/>
                </a:lnTo>
                <a:lnTo>
                  <a:pt x="8337" y="13976"/>
                </a:lnTo>
                <a:lnTo>
                  <a:pt x="9183" y="13814"/>
                </a:lnTo>
                <a:lnTo>
                  <a:pt x="9545" y="13754"/>
                </a:lnTo>
                <a:lnTo>
                  <a:pt x="9908" y="13694"/>
                </a:lnTo>
                <a:lnTo>
                  <a:pt x="10270" y="13633"/>
                </a:lnTo>
                <a:lnTo>
                  <a:pt x="10633" y="13553"/>
                </a:lnTo>
                <a:close/>
                <a:moveTo>
                  <a:pt x="16895" y="9404"/>
                </a:moveTo>
                <a:lnTo>
                  <a:pt x="17238" y="9727"/>
                </a:lnTo>
                <a:lnTo>
                  <a:pt x="17540" y="10069"/>
                </a:lnTo>
                <a:lnTo>
                  <a:pt x="17681" y="10270"/>
                </a:lnTo>
                <a:lnTo>
                  <a:pt x="17822" y="10451"/>
                </a:lnTo>
                <a:lnTo>
                  <a:pt x="17942" y="10653"/>
                </a:lnTo>
                <a:lnTo>
                  <a:pt x="18063" y="10874"/>
                </a:lnTo>
                <a:lnTo>
                  <a:pt x="18164" y="11116"/>
                </a:lnTo>
                <a:lnTo>
                  <a:pt x="18265" y="11358"/>
                </a:lnTo>
                <a:lnTo>
                  <a:pt x="18325" y="11619"/>
                </a:lnTo>
                <a:lnTo>
                  <a:pt x="18385" y="11861"/>
                </a:lnTo>
                <a:lnTo>
                  <a:pt x="18426" y="12123"/>
                </a:lnTo>
                <a:lnTo>
                  <a:pt x="18446" y="12385"/>
                </a:lnTo>
                <a:lnTo>
                  <a:pt x="18466" y="12646"/>
                </a:lnTo>
                <a:lnTo>
                  <a:pt x="18466" y="12908"/>
                </a:lnTo>
                <a:lnTo>
                  <a:pt x="18446" y="13190"/>
                </a:lnTo>
                <a:lnTo>
                  <a:pt x="18406" y="13452"/>
                </a:lnTo>
                <a:lnTo>
                  <a:pt x="18365" y="13714"/>
                </a:lnTo>
                <a:lnTo>
                  <a:pt x="18285" y="13996"/>
                </a:lnTo>
                <a:lnTo>
                  <a:pt x="18204" y="14257"/>
                </a:lnTo>
                <a:lnTo>
                  <a:pt x="18104" y="14499"/>
                </a:lnTo>
                <a:lnTo>
                  <a:pt x="17983" y="14761"/>
                </a:lnTo>
                <a:lnTo>
                  <a:pt x="17862" y="15003"/>
                </a:lnTo>
                <a:lnTo>
                  <a:pt x="17701" y="15244"/>
                </a:lnTo>
                <a:lnTo>
                  <a:pt x="17560" y="15466"/>
                </a:lnTo>
                <a:lnTo>
                  <a:pt x="17379" y="15687"/>
                </a:lnTo>
                <a:lnTo>
                  <a:pt x="17197" y="15909"/>
                </a:lnTo>
                <a:lnTo>
                  <a:pt x="17016" y="16110"/>
                </a:lnTo>
                <a:lnTo>
                  <a:pt x="16815" y="16291"/>
                </a:lnTo>
                <a:lnTo>
                  <a:pt x="16613" y="16473"/>
                </a:lnTo>
                <a:lnTo>
                  <a:pt x="16392" y="16654"/>
                </a:lnTo>
                <a:lnTo>
                  <a:pt x="16130" y="16835"/>
                </a:lnTo>
                <a:lnTo>
                  <a:pt x="15868" y="16996"/>
                </a:lnTo>
                <a:lnTo>
                  <a:pt x="15586" y="17137"/>
                </a:lnTo>
                <a:lnTo>
                  <a:pt x="15304" y="17278"/>
                </a:lnTo>
                <a:lnTo>
                  <a:pt x="15002" y="17399"/>
                </a:lnTo>
                <a:lnTo>
                  <a:pt x="14720" y="17500"/>
                </a:lnTo>
                <a:lnTo>
                  <a:pt x="14398" y="17580"/>
                </a:lnTo>
                <a:lnTo>
                  <a:pt x="14096" y="17661"/>
                </a:lnTo>
                <a:lnTo>
                  <a:pt x="13794" y="17721"/>
                </a:lnTo>
                <a:lnTo>
                  <a:pt x="13472" y="17761"/>
                </a:lnTo>
                <a:lnTo>
                  <a:pt x="13150" y="17782"/>
                </a:lnTo>
                <a:lnTo>
                  <a:pt x="12848" y="17802"/>
                </a:lnTo>
                <a:lnTo>
                  <a:pt x="12526" y="17802"/>
                </a:lnTo>
                <a:lnTo>
                  <a:pt x="12203" y="17782"/>
                </a:lnTo>
                <a:lnTo>
                  <a:pt x="11881" y="17741"/>
                </a:lnTo>
                <a:lnTo>
                  <a:pt x="11579" y="17701"/>
                </a:lnTo>
                <a:lnTo>
                  <a:pt x="11035" y="17580"/>
                </a:lnTo>
                <a:lnTo>
                  <a:pt x="10774" y="17500"/>
                </a:lnTo>
                <a:lnTo>
                  <a:pt x="10512" y="17419"/>
                </a:lnTo>
                <a:lnTo>
                  <a:pt x="10250" y="17318"/>
                </a:lnTo>
                <a:lnTo>
                  <a:pt x="10008" y="17218"/>
                </a:lnTo>
                <a:lnTo>
                  <a:pt x="9747" y="17077"/>
                </a:lnTo>
                <a:lnTo>
                  <a:pt x="9505" y="16936"/>
                </a:lnTo>
                <a:lnTo>
                  <a:pt x="9324" y="16815"/>
                </a:lnTo>
                <a:lnTo>
                  <a:pt x="9163" y="16654"/>
                </a:lnTo>
                <a:lnTo>
                  <a:pt x="9001" y="16493"/>
                </a:lnTo>
                <a:lnTo>
                  <a:pt x="8840" y="16332"/>
                </a:lnTo>
                <a:lnTo>
                  <a:pt x="8538" y="15989"/>
                </a:lnTo>
                <a:lnTo>
                  <a:pt x="8377" y="15828"/>
                </a:lnTo>
                <a:lnTo>
                  <a:pt x="8216" y="15667"/>
                </a:lnTo>
                <a:lnTo>
                  <a:pt x="8901" y="15727"/>
                </a:lnTo>
                <a:lnTo>
                  <a:pt x="9606" y="15768"/>
                </a:lnTo>
                <a:lnTo>
                  <a:pt x="10290" y="15788"/>
                </a:lnTo>
                <a:lnTo>
                  <a:pt x="10653" y="15788"/>
                </a:lnTo>
                <a:lnTo>
                  <a:pt x="10834" y="15768"/>
                </a:lnTo>
                <a:lnTo>
                  <a:pt x="10995" y="15748"/>
                </a:lnTo>
                <a:lnTo>
                  <a:pt x="11096" y="15788"/>
                </a:lnTo>
                <a:lnTo>
                  <a:pt x="11196" y="15808"/>
                </a:lnTo>
                <a:lnTo>
                  <a:pt x="11297" y="15828"/>
                </a:lnTo>
                <a:lnTo>
                  <a:pt x="11418" y="15808"/>
                </a:lnTo>
                <a:lnTo>
                  <a:pt x="11519" y="15788"/>
                </a:lnTo>
                <a:lnTo>
                  <a:pt x="11619" y="15727"/>
                </a:lnTo>
                <a:lnTo>
                  <a:pt x="11700" y="15647"/>
                </a:lnTo>
                <a:lnTo>
                  <a:pt x="11780" y="15546"/>
                </a:lnTo>
                <a:lnTo>
                  <a:pt x="11861" y="15405"/>
                </a:lnTo>
                <a:lnTo>
                  <a:pt x="11942" y="15244"/>
                </a:lnTo>
                <a:lnTo>
                  <a:pt x="12002" y="15063"/>
                </a:lnTo>
                <a:lnTo>
                  <a:pt x="12042" y="14882"/>
                </a:lnTo>
                <a:lnTo>
                  <a:pt x="12082" y="14680"/>
                </a:lnTo>
                <a:lnTo>
                  <a:pt x="12082" y="14499"/>
                </a:lnTo>
                <a:lnTo>
                  <a:pt x="12082" y="14298"/>
                </a:lnTo>
                <a:lnTo>
                  <a:pt x="12082" y="14096"/>
                </a:lnTo>
                <a:lnTo>
                  <a:pt x="12042" y="13915"/>
                </a:lnTo>
                <a:lnTo>
                  <a:pt x="11982" y="13734"/>
                </a:lnTo>
                <a:lnTo>
                  <a:pt x="11921" y="13553"/>
                </a:lnTo>
                <a:lnTo>
                  <a:pt x="11841" y="13392"/>
                </a:lnTo>
                <a:lnTo>
                  <a:pt x="11720" y="13230"/>
                </a:lnTo>
                <a:lnTo>
                  <a:pt x="11599" y="13110"/>
                </a:lnTo>
                <a:lnTo>
                  <a:pt x="11458" y="12989"/>
                </a:lnTo>
                <a:lnTo>
                  <a:pt x="11297" y="12908"/>
                </a:lnTo>
                <a:lnTo>
                  <a:pt x="11257" y="12888"/>
                </a:lnTo>
                <a:lnTo>
                  <a:pt x="11257" y="12808"/>
                </a:lnTo>
                <a:lnTo>
                  <a:pt x="11237" y="12707"/>
                </a:lnTo>
                <a:lnTo>
                  <a:pt x="11196" y="12626"/>
                </a:lnTo>
                <a:lnTo>
                  <a:pt x="11156" y="12546"/>
                </a:lnTo>
                <a:lnTo>
                  <a:pt x="11096" y="12485"/>
                </a:lnTo>
                <a:lnTo>
                  <a:pt x="11015" y="12425"/>
                </a:lnTo>
                <a:lnTo>
                  <a:pt x="10935" y="12385"/>
                </a:lnTo>
                <a:lnTo>
                  <a:pt x="10834" y="12344"/>
                </a:lnTo>
                <a:lnTo>
                  <a:pt x="10633" y="12324"/>
                </a:lnTo>
                <a:lnTo>
                  <a:pt x="10431" y="12324"/>
                </a:lnTo>
                <a:lnTo>
                  <a:pt x="10230" y="12344"/>
                </a:lnTo>
                <a:lnTo>
                  <a:pt x="10028" y="12365"/>
                </a:lnTo>
                <a:lnTo>
                  <a:pt x="10049" y="12244"/>
                </a:lnTo>
                <a:lnTo>
                  <a:pt x="10049" y="12103"/>
                </a:lnTo>
                <a:lnTo>
                  <a:pt x="10028" y="11982"/>
                </a:lnTo>
                <a:lnTo>
                  <a:pt x="9968" y="11861"/>
                </a:lnTo>
                <a:lnTo>
                  <a:pt x="9847" y="11720"/>
                </a:lnTo>
                <a:lnTo>
                  <a:pt x="9706" y="11599"/>
                </a:lnTo>
                <a:lnTo>
                  <a:pt x="9606" y="11539"/>
                </a:lnTo>
                <a:lnTo>
                  <a:pt x="9505" y="11499"/>
                </a:lnTo>
                <a:lnTo>
                  <a:pt x="9404" y="11478"/>
                </a:lnTo>
                <a:lnTo>
                  <a:pt x="9223" y="11478"/>
                </a:lnTo>
                <a:lnTo>
                  <a:pt x="9122" y="11499"/>
                </a:lnTo>
                <a:lnTo>
                  <a:pt x="8961" y="11579"/>
                </a:lnTo>
                <a:lnTo>
                  <a:pt x="8881" y="11619"/>
                </a:lnTo>
                <a:lnTo>
                  <a:pt x="8800" y="11700"/>
                </a:lnTo>
                <a:lnTo>
                  <a:pt x="8720" y="11801"/>
                </a:lnTo>
                <a:lnTo>
                  <a:pt x="8659" y="11922"/>
                </a:lnTo>
                <a:lnTo>
                  <a:pt x="8619" y="12062"/>
                </a:lnTo>
                <a:lnTo>
                  <a:pt x="8599" y="12183"/>
                </a:lnTo>
                <a:lnTo>
                  <a:pt x="8599" y="12284"/>
                </a:lnTo>
                <a:lnTo>
                  <a:pt x="8619" y="12385"/>
                </a:lnTo>
                <a:lnTo>
                  <a:pt x="8659" y="12465"/>
                </a:lnTo>
                <a:lnTo>
                  <a:pt x="8699" y="12546"/>
                </a:lnTo>
                <a:lnTo>
                  <a:pt x="8760" y="12646"/>
                </a:lnTo>
                <a:lnTo>
                  <a:pt x="8196" y="12767"/>
                </a:lnTo>
                <a:lnTo>
                  <a:pt x="8196" y="12626"/>
                </a:lnTo>
                <a:lnTo>
                  <a:pt x="8176" y="12304"/>
                </a:lnTo>
                <a:lnTo>
                  <a:pt x="8176" y="11962"/>
                </a:lnTo>
                <a:lnTo>
                  <a:pt x="8216" y="11640"/>
                </a:lnTo>
                <a:lnTo>
                  <a:pt x="8277" y="11317"/>
                </a:lnTo>
                <a:lnTo>
                  <a:pt x="8438" y="10673"/>
                </a:lnTo>
                <a:lnTo>
                  <a:pt x="8498" y="10351"/>
                </a:lnTo>
                <a:lnTo>
                  <a:pt x="8498" y="10190"/>
                </a:lnTo>
                <a:lnTo>
                  <a:pt x="8498" y="10008"/>
                </a:lnTo>
                <a:lnTo>
                  <a:pt x="9545" y="9968"/>
                </a:lnTo>
                <a:lnTo>
                  <a:pt x="10532" y="9928"/>
                </a:lnTo>
                <a:lnTo>
                  <a:pt x="11519" y="9867"/>
                </a:lnTo>
                <a:lnTo>
                  <a:pt x="13492" y="9727"/>
                </a:lnTo>
                <a:lnTo>
                  <a:pt x="15204" y="9565"/>
                </a:lnTo>
                <a:lnTo>
                  <a:pt x="16895" y="9404"/>
                </a:lnTo>
                <a:close/>
                <a:moveTo>
                  <a:pt x="16815" y="18084"/>
                </a:moveTo>
                <a:lnTo>
                  <a:pt x="16775" y="18325"/>
                </a:lnTo>
                <a:lnTo>
                  <a:pt x="16775" y="18567"/>
                </a:lnTo>
                <a:lnTo>
                  <a:pt x="16795" y="18809"/>
                </a:lnTo>
                <a:lnTo>
                  <a:pt x="16835" y="19050"/>
                </a:lnTo>
                <a:lnTo>
                  <a:pt x="16875" y="19292"/>
                </a:lnTo>
                <a:lnTo>
                  <a:pt x="16936" y="19533"/>
                </a:lnTo>
                <a:lnTo>
                  <a:pt x="17056" y="19997"/>
                </a:lnTo>
                <a:lnTo>
                  <a:pt x="16392" y="20138"/>
                </a:lnTo>
                <a:lnTo>
                  <a:pt x="16372" y="19936"/>
                </a:lnTo>
                <a:lnTo>
                  <a:pt x="16352" y="19715"/>
                </a:lnTo>
                <a:lnTo>
                  <a:pt x="16311" y="19513"/>
                </a:lnTo>
                <a:lnTo>
                  <a:pt x="16231" y="19312"/>
                </a:lnTo>
                <a:lnTo>
                  <a:pt x="16150" y="19111"/>
                </a:lnTo>
                <a:lnTo>
                  <a:pt x="16050" y="18929"/>
                </a:lnTo>
                <a:lnTo>
                  <a:pt x="15949" y="18748"/>
                </a:lnTo>
                <a:lnTo>
                  <a:pt x="15808" y="18607"/>
                </a:lnTo>
                <a:lnTo>
                  <a:pt x="16311" y="18365"/>
                </a:lnTo>
                <a:lnTo>
                  <a:pt x="16815" y="18084"/>
                </a:lnTo>
                <a:close/>
                <a:moveTo>
                  <a:pt x="9444" y="18426"/>
                </a:moveTo>
                <a:lnTo>
                  <a:pt x="9807" y="18607"/>
                </a:lnTo>
                <a:lnTo>
                  <a:pt x="10190" y="18768"/>
                </a:lnTo>
                <a:lnTo>
                  <a:pt x="10129" y="18829"/>
                </a:lnTo>
                <a:lnTo>
                  <a:pt x="10089" y="18909"/>
                </a:lnTo>
                <a:lnTo>
                  <a:pt x="10028" y="19070"/>
                </a:lnTo>
                <a:lnTo>
                  <a:pt x="9988" y="19252"/>
                </a:lnTo>
                <a:lnTo>
                  <a:pt x="9948" y="19413"/>
                </a:lnTo>
                <a:lnTo>
                  <a:pt x="9928" y="19594"/>
                </a:lnTo>
                <a:lnTo>
                  <a:pt x="9928" y="19775"/>
                </a:lnTo>
                <a:lnTo>
                  <a:pt x="9928" y="19976"/>
                </a:lnTo>
                <a:lnTo>
                  <a:pt x="9948" y="20158"/>
                </a:lnTo>
                <a:lnTo>
                  <a:pt x="9988" y="20319"/>
                </a:lnTo>
                <a:lnTo>
                  <a:pt x="9626" y="20279"/>
                </a:lnTo>
                <a:lnTo>
                  <a:pt x="9243" y="20279"/>
                </a:lnTo>
                <a:lnTo>
                  <a:pt x="9263" y="19755"/>
                </a:lnTo>
                <a:lnTo>
                  <a:pt x="9344" y="19231"/>
                </a:lnTo>
                <a:lnTo>
                  <a:pt x="9404" y="18829"/>
                </a:lnTo>
                <a:lnTo>
                  <a:pt x="9424" y="18627"/>
                </a:lnTo>
                <a:lnTo>
                  <a:pt x="9444" y="18426"/>
                </a:lnTo>
                <a:close/>
                <a:moveTo>
                  <a:pt x="15164" y="18829"/>
                </a:moveTo>
                <a:lnTo>
                  <a:pt x="15123" y="19010"/>
                </a:lnTo>
                <a:lnTo>
                  <a:pt x="15103" y="19211"/>
                </a:lnTo>
                <a:lnTo>
                  <a:pt x="15083" y="19413"/>
                </a:lnTo>
                <a:lnTo>
                  <a:pt x="15083" y="19614"/>
                </a:lnTo>
                <a:lnTo>
                  <a:pt x="15103" y="19815"/>
                </a:lnTo>
                <a:lnTo>
                  <a:pt x="15143" y="20017"/>
                </a:lnTo>
                <a:lnTo>
                  <a:pt x="15184" y="20198"/>
                </a:lnTo>
                <a:lnTo>
                  <a:pt x="15264" y="20379"/>
                </a:lnTo>
                <a:lnTo>
                  <a:pt x="15043" y="20420"/>
                </a:lnTo>
                <a:lnTo>
                  <a:pt x="14559" y="20460"/>
                </a:lnTo>
                <a:lnTo>
                  <a:pt x="14076" y="20500"/>
                </a:lnTo>
                <a:lnTo>
                  <a:pt x="14056" y="20399"/>
                </a:lnTo>
                <a:lnTo>
                  <a:pt x="14016" y="20299"/>
                </a:lnTo>
                <a:lnTo>
                  <a:pt x="13955" y="20158"/>
                </a:lnTo>
                <a:lnTo>
                  <a:pt x="13915" y="20017"/>
                </a:lnTo>
                <a:lnTo>
                  <a:pt x="13875" y="19715"/>
                </a:lnTo>
                <a:lnTo>
                  <a:pt x="13834" y="19433"/>
                </a:lnTo>
                <a:lnTo>
                  <a:pt x="13774" y="19131"/>
                </a:lnTo>
                <a:lnTo>
                  <a:pt x="14137" y="19090"/>
                </a:lnTo>
                <a:lnTo>
                  <a:pt x="14479" y="19010"/>
                </a:lnTo>
                <a:lnTo>
                  <a:pt x="14821" y="18929"/>
                </a:lnTo>
                <a:lnTo>
                  <a:pt x="15164" y="18829"/>
                </a:lnTo>
                <a:close/>
                <a:moveTo>
                  <a:pt x="10935" y="18990"/>
                </a:moveTo>
                <a:lnTo>
                  <a:pt x="11076" y="19010"/>
                </a:lnTo>
                <a:lnTo>
                  <a:pt x="11478" y="19090"/>
                </a:lnTo>
                <a:lnTo>
                  <a:pt x="11901" y="19151"/>
                </a:lnTo>
                <a:lnTo>
                  <a:pt x="12324" y="19191"/>
                </a:lnTo>
                <a:lnTo>
                  <a:pt x="12747" y="19191"/>
                </a:lnTo>
                <a:lnTo>
                  <a:pt x="12687" y="19352"/>
                </a:lnTo>
                <a:lnTo>
                  <a:pt x="12626" y="19513"/>
                </a:lnTo>
                <a:lnTo>
                  <a:pt x="12606" y="19674"/>
                </a:lnTo>
                <a:lnTo>
                  <a:pt x="12586" y="19856"/>
                </a:lnTo>
                <a:lnTo>
                  <a:pt x="12586" y="20037"/>
                </a:lnTo>
                <a:lnTo>
                  <a:pt x="12606" y="20218"/>
                </a:lnTo>
                <a:lnTo>
                  <a:pt x="12666" y="20540"/>
                </a:lnTo>
                <a:lnTo>
                  <a:pt x="12646" y="20560"/>
                </a:lnTo>
                <a:lnTo>
                  <a:pt x="11942" y="20540"/>
                </a:lnTo>
                <a:lnTo>
                  <a:pt x="11237" y="20480"/>
                </a:lnTo>
                <a:lnTo>
                  <a:pt x="11217" y="20299"/>
                </a:lnTo>
                <a:lnTo>
                  <a:pt x="11176" y="20097"/>
                </a:lnTo>
                <a:lnTo>
                  <a:pt x="11096" y="19715"/>
                </a:lnTo>
                <a:lnTo>
                  <a:pt x="11035" y="19372"/>
                </a:lnTo>
                <a:lnTo>
                  <a:pt x="10995" y="19191"/>
                </a:lnTo>
                <a:lnTo>
                  <a:pt x="10955" y="19010"/>
                </a:lnTo>
                <a:lnTo>
                  <a:pt x="10935" y="18990"/>
                </a:lnTo>
                <a:close/>
                <a:moveTo>
                  <a:pt x="18204" y="20903"/>
                </a:moveTo>
                <a:lnTo>
                  <a:pt x="18385" y="21648"/>
                </a:lnTo>
                <a:lnTo>
                  <a:pt x="18426" y="21849"/>
                </a:lnTo>
                <a:lnTo>
                  <a:pt x="18083" y="21990"/>
                </a:lnTo>
                <a:lnTo>
                  <a:pt x="17721" y="22111"/>
                </a:lnTo>
                <a:lnTo>
                  <a:pt x="17499" y="22151"/>
                </a:lnTo>
                <a:lnTo>
                  <a:pt x="17278" y="22171"/>
                </a:lnTo>
                <a:lnTo>
                  <a:pt x="17056" y="22232"/>
                </a:lnTo>
                <a:lnTo>
                  <a:pt x="16855" y="22292"/>
                </a:lnTo>
                <a:lnTo>
                  <a:pt x="16754" y="22051"/>
                </a:lnTo>
                <a:lnTo>
                  <a:pt x="16654" y="21809"/>
                </a:lnTo>
                <a:lnTo>
                  <a:pt x="16553" y="21587"/>
                </a:lnTo>
                <a:lnTo>
                  <a:pt x="16412" y="21386"/>
                </a:lnTo>
                <a:lnTo>
                  <a:pt x="16734" y="21326"/>
                </a:lnTo>
                <a:lnTo>
                  <a:pt x="17056" y="21245"/>
                </a:lnTo>
                <a:lnTo>
                  <a:pt x="17379" y="21165"/>
                </a:lnTo>
                <a:lnTo>
                  <a:pt x="17681" y="21044"/>
                </a:lnTo>
                <a:lnTo>
                  <a:pt x="17802" y="20983"/>
                </a:lnTo>
                <a:lnTo>
                  <a:pt x="17922" y="21003"/>
                </a:lnTo>
                <a:lnTo>
                  <a:pt x="18043" y="20983"/>
                </a:lnTo>
                <a:lnTo>
                  <a:pt x="18124" y="20943"/>
                </a:lnTo>
                <a:lnTo>
                  <a:pt x="18184" y="20903"/>
                </a:lnTo>
                <a:close/>
                <a:moveTo>
                  <a:pt x="10270" y="22252"/>
                </a:moveTo>
                <a:lnTo>
                  <a:pt x="10129" y="22272"/>
                </a:lnTo>
                <a:lnTo>
                  <a:pt x="10008" y="22292"/>
                </a:lnTo>
                <a:lnTo>
                  <a:pt x="9888" y="22333"/>
                </a:lnTo>
                <a:lnTo>
                  <a:pt x="9767" y="22393"/>
                </a:lnTo>
                <a:lnTo>
                  <a:pt x="9646" y="22474"/>
                </a:lnTo>
                <a:lnTo>
                  <a:pt x="9545" y="22554"/>
                </a:lnTo>
                <a:lnTo>
                  <a:pt x="9465" y="22655"/>
                </a:lnTo>
                <a:lnTo>
                  <a:pt x="9384" y="22755"/>
                </a:lnTo>
                <a:lnTo>
                  <a:pt x="9384" y="22776"/>
                </a:lnTo>
                <a:lnTo>
                  <a:pt x="9324" y="22896"/>
                </a:lnTo>
                <a:lnTo>
                  <a:pt x="9283" y="23017"/>
                </a:lnTo>
                <a:lnTo>
                  <a:pt x="9243" y="23158"/>
                </a:lnTo>
                <a:lnTo>
                  <a:pt x="9243" y="23279"/>
                </a:lnTo>
                <a:lnTo>
                  <a:pt x="9243" y="23420"/>
                </a:lnTo>
                <a:lnTo>
                  <a:pt x="9283" y="23561"/>
                </a:lnTo>
                <a:lnTo>
                  <a:pt x="9324" y="23682"/>
                </a:lnTo>
                <a:lnTo>
                  <a:pt x="9384" y="23803"/>
                </a:lnTo>
                <a:lnTo>
                  <a:pt x="9465" y="23923"/>
                </a:lnTo>
                <a:lnTo>
                  <a:pt x="9545" y="24024"/>
                </a:lnTo>
                <a:lnTo>
                  <a:pt x="9646" y="24105"/>
                </a:lnTo>
                <a:lnTo>
                  <a:pt x="9767" y="24165"/>
                </a:lnTo>
                <a:lnTo>
                  <a:pt x="9867" y="24225"/>
                </a:lnTo>
                <a:lnTo>
                  <a:pt x="10008" y="24266"/>
                </a:lnTo>
                <a:lnTo>
                  <a:pt x="10129" y="24306"/>
                </a:lnTo>
                <a:lnTo>
                  <a:pt x="10391" y="24306"/>
                </a:lnTo>
                <a:lnTo>
                  <a:pt x="10532" y="24266"/>
                </a:lnTo>
                <a:lnTo>
                  <a:pt x="10653" y="24225"/>
                </a:lnTo>
                <a:lnTo>
                  <a:pt x="10774" y="24165"/>
                </a:lnTo>
                <a:lnTo>
                  <a:pt x="10894" y="24105"/>
                </a:lnTo>
                <a:lnTo>
                  <a:pt x="10975" y="24024"/>
                </a:lnTo>
                <a:lnTo>
                  <a:pt x="11076" y="23923"/>
                </a:lnTo>
                <a:lnTo>
                  <a:pt x="11156" y="23803"/>
                </a:lnTo>
                <a:lnTo>
                  <a:pt x="11217" y="23682"/>
                </a:lnTo>
                <a:lnTo>
                  <a:pt x="11257" y="23561"/>
                </a:lnTo>
                <a:lnTo>
                  <a:pt x="11277" y="23420"/>
                </a:lnTo>
                <a:lnTo>
                  <a:pt x="11297" y="23279"/>
                </a:lnTo>
                <a:lnTo>
                  <a:pt x="11257" y="23017"/>
                </a:lnTo>
                <a:lnTo>
                  <a:pt x="11217" y="22896"/>
                </a:lnTo>
                <a:lnTo>
                  <a:pt x="11156" y="22776"/>
                </a:lnTo>
                <a:lnTo>
                  <a:pt x="11076" y="22655"/>
                </a:lnTo>
                <a:lnTo>
                  <a:pt x="10995" y="22574"/>
                </a:lnTo>
                <a:lnTo>
                  <a:pt x="10975" y="22554"/>
                </a:lnTo>
                <a:lnTo>
                  <a:pt x="10774" y="22393"/>
                </a:lnTo>
                <a:lnTo>
                  <a:pt x="10653" y="22333"/>
                </a:lnTo>
                <a:lnTo>
                  <a:pt x="10532" y="22292"/>
                </a:lnTo>
                <a:lnTo>
                  <a:pt x="10391" y="22272"/>
                </a:lnTo>
                <a:lnTo>
                  <a:pt x="10270" y="22252"/>
                </a:lnTo>
                <a:close/>
                <a:moveTo>
                  <a:pt x="18708" y="23017"/>
                </a:moveTo>
                <a:lnTo>
                  <a:pt x="18829" y="23581"/>
                </a:lnTo>
                <a:lnTo>
                  <a:pt x="18667" y="23702"/>
                </a:lnTo>
                <a:lnTo>
                  <a:pt x="18506" y="23782"/>
                </a:lnTo>
                <a:lnTo>
                  <a:pt x="17802" y="24125"/>
                </a:lnTo>
                <a:lnTo>
                  <a:pt x="17640" y="24225"/>
                </a:lnTo>
                <a:lnTo>
                  <a:pt x="17520" y="24346"/>
                </a:lnTo>
                <a:lnTo>
                  <a:pt x="17479" y="24185"/>
                </a:lnTo>
                <a:lnTo>
                  <a:pt x="17157" y="23219"/>
                </a:lnTo>
                <a:lnTo>
                  <a:pt x="17338" y="23239"/>
                </a:lnTo>
                <a:lnTo>
                  <a:pt x="17520" y="23239"/>
                </a:lnTo>
                <a:lnTo>
                  <a:pt x="17862" y="23219"/>
                </a:lnTo>
                <a:lnTo>
                  <a:pt x="18305" y="23138"/>
                </a:lnTo>
                <a:lnTo>
                  <a:pt x="18506" y="23078"/>
                </a:lnTo>
                <a:lnTo>
                  <a:pt x="18708" y="23017"/>
                </a:lnTo>
                <a:close/>
                <a:moveTo>
                  <a:pt x="19090" y="24789"/>
                </a:moveTo>
                <a:lnTo>
                  <a:pt x="19171" y="25273"/>
                </a:lnTo>
                <a:lnTo>
                  <a:pt x="19251" y="25655"/>
                </a:lnTo>
                <a:lnTo>
                  <a:pt x="18849" y="25957"/>
                </a:lnTo>
                <a:lnTo>
                  <a:pt x="18426" y="26239"/>
                </a:lnTo>
                <a:lnTo>
                  <a:pt x="18124" y="26420"/>
                </a:lnTo>
                <a:lnTo>
                  <a:pt x="17963" y="25857"/>
                </a:lnTo>
                <a:lnTo>
                  <a:pt x="17721" y="24991"/>
                </a:lnTo>
                <a:lnTo>
                  <a:pt x="17842" y="25031"/>
                </a:lnTo>
                <a:lnTo>
                  <a:pt x="17983" y="25051"/>
                </a:lnTo>
                <a:lnTo>
                  <a:pt x="18245" y="25051"/>
                </a:lnTo>
                <a:lnTo>
                  <a:pt x="18526" y="24991"/>
                </a:lnTo>
                <a:lnTo>
                  <a:pt x="18829" y="24890"/>
                </a:lnTo>
                <a:lnTo>
                  <a:pt x="19090" y="24789"/>
                </a:lnTo>
                <a:close/>
                <a:moveTo>
                  <a:pt x="9706" y="25494"/>
                </a:moveTo>
                <a:lnTo>
                  <a:pt x="9525" y="25514"/>
                </a:lnTo>
                <a:lnTo>
                  <a:pt x="9344" y="25555"/>
                </a:lnTo>
                <a:lnTo>
                  <a:pt x="9203" y="25635"/>
                </a:lnTo>
                <a:lnTo>
                  <a:pt x="9062" y="25756"/>
                </a:lnTo>
                <a:lnTo>
                  <a:pt x="8961" y="25877"/>
                </a:lnTo>
                <a:lnTo>
                  <a:pt x="8881" y="26038"/>
                </a:lnTo>
                <a:lnTo>
                  <a:pt x="8820" y="26199"/>
                </a:lnTo>
                <a:lnTo>
                  <a:pt x="8800" y="26380"/>
                </a:lnTo>
                <a:lnTo>
                  <a:pt x="8820" y="26561"/>
                </a:lnTo>
                <a:lnTo>
                  <a:pt x="8881" y="26723"/>
                </a:lnTo>
                <a:lnTo>
                  <a:pt x="8961" y="26884"/>
                </a:lnTo>
                <a:lnTo>
                  <a:pt x="9062" y="27004"/>
                </a:lnTo>
                <a:lnTo>
                  <a:pt x="9203" y="27125"/>
                </a:lnTo>
                <a:lnTo>
                  <a:pt x="9344" y="27206"/>
                </a:lnTo>
                <a:lnTo>
                  <a:pt x="9525" y="27266"/>
                </a:lnTo>
                <a:lnTo>
                  <a:pt x="9706" y="27286"/>
                </a:lnTo>
                <a:lnTo>
                  <a:pt x="9867" y="27266"/>
                </a:lnTo>
                <a:lnTo>
                  <a:pt x="10049" y="27206"/>
                </a:lnTo>
                <a:lnTo>
                  <a:pt x="10190" y="27125"/>
                </a:lnTo>
                <a:lnTo>
                  <a:pt x="10331" y="27004"/>
                </a:lnTo>
                <a:lnTo>
                  <a:pt x="10431" y="26884"/>
                </a:lnTo>
                <a:lnTo>
                  <a:pt x="10512" y="26723"/>
                </a:lnTo>
                <a:lnTo>
                  <a:pt x="10572" y="26561"/>
                </a:lnTo>
                <a:lnTo>
                  <a:pt x="10592" y="26380"/>
                </a:lnTo>
                <a:lnTo>
                  <a:pt x="10572" y="26199"/>
                </a:lnTo>
                <a:lnTo>
                  <a:pt x="10512" y="26038"/>
                </a:lnTo>
                <a:lnTo>
                  <a:pt x="10431" y="25877"/>
                </a:lnTo>
                <a:lnTo>
                  <a:pt x="10331" y="25756"/>
                </a:lnTo>
                <a:lnTo>
                  <a:pt x="10190" y="25635"/>
                </a:lnTo>
                <a:lnTo>
                  <a:pt x="10049" y="25555"/>
                </a:lnTo>
                <a:lnTo>
                  <a:pt x="9867" y="25514"/>
                </a:lnTo>
                <a:lnTo>
                  <a:pt x="9706" y="25494"/>
                </a:lnTo>
                <a:close/>
                <a:moveTo>
                  <a:pt x="9102" y="29079"/>
                </a:moveTo>
                <a:lnTo>
                  <a:pt x="8921" y="29099"/>
                </a:lnTo>
                <a:lnTo>
                  <a:pt x="8760" y="29139"/>
                </a:lnTo>
                <a:lnTo>
                  <a:pt x="8599" y="29220"/>
                </a:lnTo>
                <a:lnTo>
                  <a:pt x="8478" y="29340"/>
                </a:lnTo>
                <a:lnTo>
                  <a:pt x="8357" y="29481"/>
                </a:lnTo>
                <a:lnTo>
                  <a:pt x="8277" y="29622"/>
                </a:lnTo>
                <a:lnTo>
                  <a:pt x="8216" y="29804"/>
                </a:lnTo>
                <a:lnTo>
                  <a:pt x="8196" y="29985"/>
                </a:lnTo>
                <a:lnTo>
                  <a:pt x="8216" y="30166"/>
                </a:lnTo>
                <a:lnTo>
                  <a:pt x="8277" y="30327"/>
                </a:lnTo>
                <a:lnTo>
                  <a:pt x="8357" y="30488"/>
                </a:lnTo>
                <a:lnTo>
                  <a:pt x="8478" y="30629"/>
                </a:lnTo>
                <a:lnTo>
                  <a:pt x="8599" y="30730"/>
                </a:lnTo>
                <a:lnTo>
                  <a:pt x="8760" y="30831"/>
                </a:lnTo>
                <a:lnTo>
                  <a:pt x="8921" y="30871"/>
                </a:lnTo>
                <a:lnTo>
                  <a:pt x="9102" y="30891"/>
                </a:lnTo>
                <a:lnTo>
                  <a:pt x="9283" y="30871"/>
                </a:lnTo>
                <a:lnTo>
                  <a:pt x="9465" y="30831"/>
                </a:lnTo>
                <a:lnTo>
                  <a:pt x="9626" y="30730"/>
                </a:lnTo>
                <a:lnTo>
                  <a:pt x="9747" y="30629"/>
                </a:lnTo>
                <a:lnTo>
                  <a:pt x="9867" y="30488"/>
                </a:lnTo>
                <a:lnTo>
                  <a:pt x="9948" y="30327"/>
                </a:lnTo>
                <a:lnTo>
                  <a:pt x="10008" y="30166"/>
                </a:lnTo>
                <a:lnTo>
                  <a:pt x="10028" y="29985"/>
                </a:lnTo>
                <a:lnTo>
                  <a:pt x="10008" y="29804"/>
                </a:lnTo>
                <a:lnTo>
                  <a:pt x="9948" y="29622"/>
                </a:lnTo>
                <a:lnTo>
                  <a:pt x="9867" y="29481"/>
                </a:lnTo>
                <a:lnTo>
                  <a:pt x="9747" y="29340"/>
                </a:lnTo>
                <a:lnTo>
                  <a:pt x="9626" y="29220"/>
                </a:lnTo>
                <a:lnTo>
                  <a:pt x="9465" y="29139"/>
                </a:lnTo>
                <a:lnTo>
                  <a:pt x="9283" y="29099"/>
                </a:lnTo>
                <a:lnTo>
                  <a:pt x="9102" y="29079"/>
                </a:lnTo>
                <a:close/>
                <a:moveTo>
                  <a:pt x="8981" y="21003"/>
                </a:moveTo>
                <a:lnTo>
                  <a:pt x="9142" y="21084"/>
                </a:lnTo>
                <a:lnTo>
                  <a:pt x="9304" y="21165"/>
                </a:lnTo>
                <a:lnTo>
                  <a:pt x="9485" y="21225"/>
                </a:lnTo>
                <a:lnTo>
                  <a:pt x="9666" y="21265"/>
                </a:lnTo>
                <a:lnTo>
                  <a:pt x="10008" y="21346"/>
                </a:lnTo>
                <a:lnTo>
                  <a:pt x="10290" y="21386"/>
                </a:lnTo>
                <a:lnTo>
                  <a:pt x="10915" y="21487"/>
                </a:lnTo>
                <a:lnTo>
                  <a:pt x="11539" y="21547"/>
                </a:lnTo>
                <a:lnTo>
                  <a:pt x="12183" y="21608"/>
                </a:lnTo>
                <a:lnTo>
                  <a:pt x="12807" y="21628"/>
                </a:lnTo>
                <a:lnTo>
                  <a:pt x="13412" y="21648"/>
                </a:lnTo>
                <a:lnTo>
                  <a:pt x="13996" y="21628"/>
                </a:lnTo>
                <a:lnTo>
                  <a:pt x="14600" y="21587"/>
                </a:lnTo>
                <a:lnTo>
                  <a:pt x="15184" y="21527"/>
                </a:lnTo>
                <a:lnTo>
                  <a:pt x="15526" y="21487"/>
                </a:lnTo>
                <a:lnTo>
                  <a:pt x="15506" y="21648"/>
                </a:lnTo>
                <a:lnTo>
                  <a:pt x="15506" y="21829"/>
                </a:lnTo>
                <a:lnTo>
                  <a:pt x="15506" y="22010"/>
                </a:lnTo>
                <a:lnTo>
                  <a:pt x="15526" y="22171"/>
                </a:lnTo>
                <a:lnTo>
                  <a:pt x="15586" y="22534"/>
                </a:lnTo>
                <a:lnTo>
                  <a:pt x="15667" y="22856"/>
                </a:lnTo>
                <a:lnTo>
                  <a:pt x="15848" y="23722"/>
                </a:lnTo>
                <a:lnTo>
                  <a:pt x="16070" y="24568"/>
                </a:lnTo>
                <a:lnTo>
                  <a:pt x="16271" y="25333"/>
                </a:lnTo>
                <a:lnTo>
                  <a:pt x="16493" y="26098"/>
                </a:lnTo>
                <a:lnTo>
                  <a:pt x="16593" y="26521"/>
                </a:lnTo>
                <a:lnTo>
                  <a:pt x="16734" y="26964"/>
                </a:lnTo>
                <a:lnTo>
                  <a:pt x="16815" y="27166"/>
                </a:lnTo>
                <a:lnTo>
                  <a:pt x="16915" y="27367"/>
                </a:lnTo>
                <a:lnTo>
                  <a:pt x="17036" y="27548"/>
                </a:lnTo>
                <a:lnTo>
                  <a:pt x="17177" y="27709"/>
                </a:lnTo>
                <a:lnTo>
                  <a:pt x="17298" y="27790"/>
                </a:lnTo>
                <a:lnTo>
                  <a:pt x="17439" y="27850"/>
                </a:lnTo>
                <a:lnTo>
                  <a:pt x="17600" y="27870"/>
                </a:lnTo>
                <a:lnTo>
                  <a:pt x="17741" y="27850"/>
                </a:lnTo>
                <a:lnTo>
                  <a:pt x="17862" y="27810"/>
                </a:lnTo>
                <a:lnTo>
                  <a:pt x="17983" y="27729"/>
                </a:lnTo>
                <a:lnTo>
                  <a:pt x="18083" y="27609"/>
                </a:lnTo>
                <a:lnTo>
                  <a:pt x="18164" y="27468"/>
                </a:lnTo>
                <a:lnTo>
                  <a:pt x="18385" y="27427"/>
                </a:lnTo>
                <a:lnTo>
                  <a:pt x="18607" y="27367"/>
                </a:lnTo>
                <a:lnTo>
                  <a:pt x="18808" y="27286"/>
                </a:lnTo>
                <a:lnTo>
                  <a:pt x="18990" y="27206"/>
                </a:lnTo>
                <a:lnTo>
                  <a:pt x="19352" y="27025"/>
                </a:lnTo>
                <a:lnTo>
                  <a:pt x="19715" y="26823"/>
                </a:lnTo>
                <a:lnTo>
                  <a:pt x="19835" y="26863"/>
                </a:lnTo>
                <a:lnTo>
                  <a:pt x="19976" y="26863"/>
                </a:lnTo>
                <a:lnTo>
                  <a:pt x="20117" y="26843"/>
                </a:lnTo>
                <a:lnTo>
                  <a:pt x="20238" y="26783"/>
                </a:lnTo>
                <a:lnTo>
                  <a:pt x="20359" y="26682"/>
                </a:lnTo>
                <a:lnTo>
                  <a:pt x="20440" y="26582"/>
                </a:lnTo>
                <a:lnTo>
                  <a:pt x="20520" y="26461"/>
                </a:lnTo>
                <a:lnTo>
                  <a:pt x="20540" y="26320"/>
                </a:lnTo>
                <a:lnTo>
                  <a:pt x="20560" y="26058"/>
                </a:lnTo>
                <a:lnTo>
                  <a:pt x="20621" y="25917"/>
                </a:lnTo>
                <a:lnTo>
                  <a:pt x="20641" y="25756"/>
                </a:lnTo>
                <a:lnTo>
                  <a:pt x="20641" y="25615"/>
                </a:lnTo>
                <a:lnTo>
                  <a:pt x="20601" y="25534"/>
                </a:lnTo>
                <a:lnTo>
                  <a:pt x="20580" y="25454"/>
                </a:lnTo>
                <a:lnTo>
                  <a:pt x="20520" y="25373"/>
                </a:lnTo>
                <a:lnTo>
                  <a:pt x="20440" y="25313"/>
                </a:lnTo>
                <a:lnTo>
                  <a:pt x="20399" y="25091"/>
                </a:lnTo>
                <a:lnTo>
                  <a:pt x="20299" y="24528"/>
                </a:lnTo>
                <a:lnTo>
                  <a:pt x="20178" y="23964"/>
                </a:lnTo>
                <a:lnTo>
                  <a:pt x="20238" y="23823"/>
                </a:lnTo>
                <a:lnTo>
                  <a:pt x="20258" y="23662"/>
                </a:lnTo>
                <a:lnTo>
                  <a:pt x="20238" y="23541"/>
                </a:lnTo>
                <a:lnTo>
                  <a:pt x="20198" y="23420"/>
                </a:lnTo>
                <a:lnTo>
                  <a:pt x="20117" y="23319"/>
                </a:lnTo>
                <a:lnTo>
                  <a:pt x="20017" y="23239"/>
                </a:lnTo>
                <a:lnTo>
                  <a:pt x="19755" y="22151"/>
                </a:lnTo>
                <a:lnTo>
                  <a:pt x="20057" y="22554"/>
                </a:lnTo>
                <a:lnTo>
                  <a:pt x="20319" y="22957"/>
                </a:lnTo>
                <a:lnTo>
                  <a:pt x="20560" y="23380"/>
                </a:lnTo>
                <a:lnTo>
                  <a:pt x="20762" y="23823"/>
                </a:lnTo>
                <a:lnTo>
                  <a:pt x="20943" y="24266"/>
                </a:lnTo>
                <a:lnTo>
                  <a:pt x="21104" y="24729"/>
                </a:lnTo>
                <a:lnTo>
                  <a:pt x="21245" y="25212"/>
                </a:lnTo>
                <a:lnTo>
                  <a:pt x="21346" y="25675"/>
                </a:lnTo>
                <a:lnTo>
                  <a:pt x="21386" y="26038"/>
                </a:lnTo>
                <a:lnTo>
                  <a:pt x="21426" y="26400"/>
                </a:lnTo>
                <a:lnTo>
                  <a:pt x="21446" y="26763"/>
                </a:lnTo>
                <a:lnTo>
                  <a:pt x="21426" y="27105"/>
                </a:lnTo>
                <a:lnTo>
                  <a:pt x="21406" y="27468"/>
                </a:lnTo>
                <a:lnTo>
                  <a:pt x="21366" y="27830"/>
                </a:lnTo>
                <a:lnTo>
                  <a:pt x="21285" y="28172"/>
                </a:lnTo>
                <a:lnTo>
                  <a:pt x="21205" y="28515"/>
                </a:lnTo>
                <a:lnTo>
                  <a:pt x="21104" y="28857"/>
                </a:lnTo>
                <a:lnTo>
                  <a:pt x="21003" y="29199"/>
                </a:lnTo>
                <a:lnTo>
                  <a:pt x="20862" y="29542"/>
                </a:lnTo>
                <a:lnTo>
                  <a:pt x="20721" y="29864"/>
                </a:lnTo>
                <a:lnTo>
                  <a:pt x="20560" y="30186"/>
                </a:lnTo>
                <a:lnTo>
                  <a:pt x="20379" y="30508"/>
                </a:lnTo>
                <a:lnTo>
                  <a:pt x="20198" y="30810"/>
                </a:lnTo>
                <a:lnTo>
                  <a:pt x="19996" y="31092"/>
                </a:lnTo>
                <a:lnTo>
                  <a:pt x="19755" y="31415"/>
                </a:lnTo>
                <a:lnTo>
                  <a:pt x="19513" y="31717"/>
                </a:lnTo>
                <a:lnTo>
                  <a:pt x="19251" y="31978"/>
                </a:lnTo>
                <a:lnTo>
                  <a:pt x="18969" y="32240"/>
                </a:lnTo>
                <a:lnTo>
                  <a:pt x="18667" y="32482"/>
                </a:lnTo>
                <a:lnTo>
                  <a:pt x="18365" y="32723"/>
                </a:lnTo>
                <a:lnTo>
                  <a:pt x="18063" y="32925"/>
                </a:lnTo>
                <a:lnTo>
                  <a:pt x="17741" y="33126"/>
                </a:lnTo>
                <a:lnTo>
                  <a:pt x="17399" y="33287"/>
                </a:lnTo>
                <a:lnTo>
                  <a:pt x="17056" y="33448"/>
                </a:lnTo>
                <a:lnTo>
                  <a:pt x="16714" y="33610"/>
                </a:lnTo>
                <a:lnTo>
                  <a:pt x="16352" y="33730"/>
                </a:lnTo>
                <a:lnTo>
                  <a:pt x="15989" y="33851"/>
                </a:lnTo>
                <a:lnTo>
                  <a:pt x="15607" y="33952"/>
                </a:lnTo>
                <a:lnTo>
                  <a:pt x="15244" y="34032"/>
                </a:lnTo>
                <a:lnTo>
                  <a:pt x="14861" y="34093"/>
                </a:lnTo>
                <a:lnTo>
                  <a:pt x="14459" y="34153"/>
                </a:lnTo>
                <a:lnTo>
                  <a:pt x="14076" y="34193"/>
                </a:lnTo>
                <a:lnTo>
                  <a:pt x="13673" y="34214"/>
                </a:lnTo>
                <a:lnTo>
                  <a:pt x="13250" y="34234"/>
                </a:lnTo>
                <a:lnTo>
                  <a:pt x="12848" y="34234"/>
                </a:lnTo>
                <a:lnTo>
                  <a:pt x="12425" y="34214"/>
                </a:lnTo>
                <a:lnTo>
                  <a:pt x="12022" y="34173"/>
                </a:lnTo>
                <a:lnTo>
                  <a:pt x="11599" y="34133"/>
                </a:lnTo>
                <a:lnTo>
                  <a:pt x="11196" y="34073"/>
                </a:lnTo>
                <a:lnTo>
                  <a:pt x="10774" y="34012"/>
                </a:lnTo>
                <a:lnTo>
                  <a:pt x="10371" y="33932"/>
                </a:lnTo>
                <a:lnTo>
                  <a:pt x="9988" y="33831"/>
                </a:lnTo>
                <a:lnTo>
                  <a:pt x="9585" y="33710"/>
                </a:lnTo>
                <a:lnTo>
                  <a:pt x="9203" y="33589"/>
                </a:lnTo>
                <a:lnTo>
                  <a:pt x="8820" y="33448"/>
                </a:lnTo>
                <a:lnTo>
                  <a:pt x="8458" y="33307"/>
                </a:lnTo>
                <a:lnTo>
                  <a:pt x="8075" y="33106"/>
                </a:lnTo>
                <a:lnTo>
                  <a:pt x="7693" y="32905"/>
                </a:lnTo>
                <a:lnTo>
                  <a:pt x="7330" y="32663"/>
                </a:lnTo>
                <a:lnTo>
                  <a:pt x="6988" y="32401"/>
                </a:lnTo>
                <a:lnTo>
                  <a:pt x="6666" y="32119"/>
                </a:lnTo>
                <a:lnTo>
                  <a:pt x="6363" y="31797"/>
                </a:lnTo>
                <a:lnTo>
                  <a:pt x="6102" y="31455"/>
                </a:lnTo>
                <a:lnTo>
                  <a:pt x="5860" y="31092"/>
                </a:lnTo>
                <a:lnTo>
                  <a:pt x="5659" y="30690"/>
                </a:lnTo>
                <a:lnTo>
                  <a:pt x="5477" y="30287"/>
                </a:lnTo>
                <a:lnTo>
                  <a:pt x="5336" y="29884"/>
                </a:lnTo>
                <a:lnTo>
                  <a:pt x="5236" y="29441"/>
                </a:lnTo>
                <a:lnTo>
                  <a:pt x="5175" y="29018"/>
                </a:lnTo>
                <a:lnTo>
                  <a:pt x="5115" y="28575"/>
                </a:lnTo>
                <a:lnTo>
                  <a:pt x="5115" y="28132"/>
                </a:lnTo>
                <a:lnTo>
                  <a:pt x="5115" y="27689"/>
                </a:lnTo>
                <a:lnTo>
                  <a:pt x="5155" y="27226"/>
                </a:lnTo>
                <a:lnTo>
                  <a:pt x="5236" y="26783"/>
                </a:lnTo>
                <a:lnTo>
                  <a:pt x="5357" y="26340"/>
                </a:lnTo>
                <a:lnTo>
                  <a:pt x="5498" y="25897"/>
                </a:lnTo>
                <a:lnTo>
                  <a:pt x="5659" y="25474"/>
                </a:lnTo>
                <a:lnTo>
                  <a:pt x="5840" y="25051"/>
                </a:lnTo>
                <a:lnTo>
                  <a:pt x="6041" y="24628"/>
                </a:lnTo>
                <a:lnTo>
                  <a:pt x="6283" y="24225"/>
                </a:lnTo>
                <a:lnTo>
                  <a:pt x="6545" y="23823"/>
                </a:lnTo>
                <a:lnTo>
                  <a:pt x="6827" y="23440"/>
                </a:lnTo>
                <a:lnTo>
                  <a:pt x="7129" y="23058"/>
                </a:lnTo>
                <a:lnTo>
                  <a:pt x="7431" y="22675"/>
                </a:lnTo>
                <a:lnTo>
                  <a:pt x="8035" y="21930"/>
                </a:lnTo>
                <a:lnTo>
                  <a:pt x="8337" y="21547"/>
                </a:lnTo>
                <a:lnTo>
                  <a:pt x="8599" y="21165"/>
                </a:lnTo>
                <a:lnTo>
                  <a:pt x="8619" y="21144"/>
                </a:lnTo>
                <a:lnTo>
                  <a:pt x="8720" y="21124"/>
                </a:lnTo>
                <a:lnTo>
                  <a:pt x="8820" y="21084"/>
                </a:lnTo>
                <a:lnTo>
                  <a:pt x="8901" y="21044"/>
                </a:lnTo>
                <a:lnTo>
                  <a:pt x="8981" y="21003"/>
                </a:lnTo>
                <a:close/>
                <a:moveTo>
                  <a:pt x="13633" y="0"/>
                </a:moveTo>
                <a:lnTo>
                  <a:pt x="12646" y="40"/>
                </a:lnTo>
                <a:lnTo>
                  <a:pt x="11619" y="101"/>
                </a:lnTo>
                <a:lnTo>
                  <a:pt x="10612" y="181"/>
                </a:lnTo>
                <a:lnTo>
                  <a:pt x="10129" y="222"/>
                </a:lnTo>
                <a:lnTo>
                  <a:pt x="9867" y="262"/>
                </a:lnTo>
                <a:lnTo>
                  <a:pt x="9606" y="302"/>
                </a:lnTo>
                <a:lnTo>
                  <a:pt x="9364" y="363"/>
                </a:lnTo>
                <a:lnTo>
                  <a:pt x="9122" y="463"/>
                </a:lnTo>
                <a:lnTo>
                  <a:pt x="9022" y="524"/>
                </a:lnTo>
                <a:lnTo>
                  <a:pt x="8921" y="584"/>
                </a:lnTo>
                <a:lnTo>
                  <a:pt x="8820" y="645"/>
                </a:lnTo>
                <a:lnTo>
                  <a:pt x="8760" y="745"/>
                </a:lnTo>
                <a:lnTo>
                  <a:pt x="8720" y="765"/>
                </a:lnTo>
                <a:lnTo>
                  <a:pt x="8599" y="765"/>
                </a:lnTo>
                <a:lnTo>
                  <a:pt x="8458" y="806"/>
                </a:lnTo>
                <a:lnTo>
                  <a:pt x="8357" y="886"/>
                </a:lnTo>
                <a:lnTo>
                  <a:pt x="8256" y="1007"/>
                </a:lnTo>
                <a:lnTo>
                  <a:pt x="8176" y="1168"/>
                </a:lnTo>
                <a:lnTo>
                  <a:pt x="8115" y="1349"/>
                </a:lnTo>
                <a:lnTo>
                  <a:pt x="8075" y="1551"/>
                </a:lnTo>
                <a:lnTo>
                  <a:pt x="8055" y="1752"/>
                </a:lnTo>
                <a:lnTo>
                  <a:pt x="8035" y="2135"/>
                </a:lnTo>
                <a:lnTo>
                  <a:pt x="8015" y="2517"/>
                </a:lnTo>
                <a:lnTo>
                  <a:pt x="7995" y="3403"/>
                </a:lnTo>
                <a:lnTo>
                  <a:pt x="7995" y="4269"/>
                </a:lnTo>
                <a:lnTo>
                  <a:pt x="7974" y="5941"/>
                </a:lnTo>
                <a:lnTo>
                  <a:pt x="7995" y="7612"/>
                </a:lnTo>
                <a:lnTo>
                  <a:pt x="8015" y="7773"/>
                </a:lnTo>
                <a:lnTo>
                  <a:pt x="8055" y="7914"/>
                </a:lnTo>
                <a:lnTo>
                  <a:pt x="8035" y="7975"/>
                </a:lnTo>
                <a:lnTo>
                  <a:pt x="7995" y="8075"/>
                </a:lnTo>
                <a:lnTo>
                  <a:pt x="7995" y="8196"/>
                </a:lnTo>
                <a:lnTo>
                  <a:pt x="7974" y="8418"/>
                </a:lnTo>
                <a:lnTo>
                  <a:pt x="7813" y="8438"/>
                </a:lnTo>
                <a:lnTo>
                  <a:pt x="7290" y="8478"/>
                </a:lnTo>
                <a:lnTo>
                  <a:pt x="6766" y="8518"/>
                </a:lnTo>
                <a:lnTo>
                  <a:pt x="6263" y="8599"/>
                </a:lnTo>
                <a:lnTo>
                  <a:pt x="6001" y="8639"/>
                </a:lnTo>
                <a:lnTo>
                  <a:pt x="5739" y="8720"/>
                </a:lnTo>
                <a:lnTo>
                  <a:pt x="5639" y="8740"/>
                </a:lnTo>
                <a:lnTo>
                  <a:pt x="5558" y="8800"/>
                </a:lnTo>
                <a:lnTo>
                  <a:pt x="5498" y="8861"/>
                </a:lnTo>
                <a:lnTo>
                  <a:pt x="5417" y="8941"/>
                </a:lnTo>
                <a:lnTo>
                  <a:pt x="5377" y="9022"/>
                </a:lnTo>
                <a:lnTo>
                  <a:pt x="5336" y="9122"/>
                </a:lnTo>
                <a:lnTo>
                  <a:pt x="5316" y="9223"/>
                </a:lnTo>
                <a:lnTo>
                  <a:pt x="5316" y="9304"/>
                </a:lnTo>
                <a:lnTo>
                  <a:pt x="5316" y="9404"/>
                </a:lnTo>
                <a:lnTo>
                  <a:pt x="5336" y="9505"/>
                </a:lnTo>
                <a:lnTo>
                  <a:pt x="5357" y="9586"/>
                </a:lnTo>
                <a:lnTo>
                  <a:pt x="5417" y="9666"/>
                </a:lnTo>
                <a:lnTo>
                  <a:pt x="5477" y="9747"/>
                </a:lnTo>
                <a:lnTo>
                  <a:pt x="5558" y="9807"/>
                </a:lnTo>
                <a:lnTo>
                  <a:pt x="5639" y="9847"/>
                </a:lnTo>
                <a:lnTo>
                  <a:pt x="5739" y="9888"/>
                </a:lnTo>
                <a:lnTo>
                  <a:pt x="6162" y="9968"/>
                </a:lnTo>
                <a:lnTo>
                  <a:pt x="6585" y="10008"/>
                </a:lnTo>
                <a:lnTo>
                  <a:pt x="7008" y="10029"/>
                </a:lnTo>
                <a:lnTo>
                  <a:pt x="7431" y="10049"/>
                </a:lnTo>
                <a:lnTo>
                  <a:pt x="7330" y="10170"/>
                </a:lnTo>
                <a:lnTo>
                  <a:pt x="7250" y="10311"/>
                </a:lnTo>
                <a:lnTo>
                  <a:pt x="7088" y="10613"/>
                </a:lnTo>
                <a:lnTo>
                  <a:pt x="6988" y="10955"/>
                </a:lnTo>
                <a:lnTo>
                  <a:pt x="6887" y="11297"/>
                </a:lnTo>
                <a:lnTo>
                  <a:pt x="6847" y="11640"/>
                </a:lnTo>
                <a:lnTo>
                  <a:pt x="6806" y="11982"/>
                </a:lnTo>
                <a:lnTo>
                  <a:pt x="6806" y="12324"/>
                </a:lnTo>
                <a:lnTo>
                  <a:pt x="6806" y="12626"/>
                </a:lnTo>
                <a:lnTo>
                  <a:pt x="6827" y="12767"/>
                </a:lnTo>
                <a:lnTo>
                  <a:pt x="6867" y="12888"/>
                </a:lnTo>
                <a:lnTo>
                  <a:pt x="6927" y="12989"/>
                </a:lnTo>
                <a:lnTo>
                  <a:pt x="7008" y="13069"/>
                </a:lnTo>
                <a:lnTo>
                  <a:pt x="6283" y="13291"/>
                </a:lnTo>
                <a:lnTo>
                  <a:pt x="5578" y="13533"/>
                </a:lnTo>
                <a:lnTo>
                  <a:pt x="5195" y="13653"/>
                </a:lnTo>
                <a:lnTo>
                  <a:pt x="4813" y="13794"/>
                </a:lnTo>
                <a:lnTo>
                  <a:pt x="4632" y="13875"/>
                </a:lnTo>
                <a:lnTo>
                  <a:pt x="4471" y="13976"/>
                </a:lnTo>
                <a:lnTo>
                  <a:pt x="4309" y="14076"/>
                </a:lnTo>
                <a:lnTo>
                  <a:pt x="4168" y="14217"/>
                </a:lnTo>
                <a:lnTo>
                  <a:pt x="4148" y="14237"/>
                </a:lnTo>
                <a:lnTo>
                  <a:pt x="4128" y="14257"/>
                </a:lnTo>
                <a:lnTo>
                  <a:pt x="4088" y="14298"/>
                </a:lnTo>
                <a:lnTo>
                  <a:pt x="4108" y="14298"/>
                </a:lnTo>
                <a:lnTo>
                  <a:pt x="4068" y="14378"/>
                </a:lnTo>
                <a:lnTo>
                  <a:pt x="4068" y="14439"/>
                </a:lnTo>
                <a:lnTo>
                  <a:pt x="4068" y="14519"/>
                </a:lnTo>
                <a:lnTo>
                  <a:pt x="4068" y="14600"/>
                </a:lnTo>
                <a:lnTo>
                  <a:pt x="4108" y="14660"/>
                </a:lnTo>
                <a:lnTo>
                  <a:pt x="4148" y="14721"/>
                </a:lnTo>
                <a:lnTo>
                  <a:pt x="4209" y="14781"/>
                </a:lnTo>
                <a:lnTo>
                  <a:pt x="4309" y="14801"/>
                </a:lnTo>
                <a:lnTo>
                  <a:pt x="4491" y="14841"/>
                </a:lnTo>
                <a:lnTo>
                  <a:pt x="4612" y="14922"/>
                </a:lnTo>
                <a:lnTo>
                  <a:pt x="4732" y="15003"/>
                </a:lnTo>
                <a:lnTo>
                  <a:pt x="5014" y="15103"/>
                </a:lnTo>
                <a:lnTo>
                  <a:pt x="5316" y="15204"/>
                </a:lnTo>
                <a:lnTo>
                  <a:pt x="5598" y="15284"/>
                </a:lnTo>
                <a:lnTo>
                  <a:pt x="6061" y="15385"/>
                </a:lnTo>
                <a:lnTo>
                  <a:pt x="6545" y="15466"/>
                </a:lnTo>
                <a:lnTo>
                  <a:pt x="7491" y="15587"/>
                </a:lnTo>
                <a:lnTo>
                  <a:pt x="7431" y="15687"/>
                </a:lnTo>
                <a:lnTo>
                  <a:pt x="7390" y="15848"/>
                </a:lnTo>
                <a:lnTo>
                  <a:pt x="7370" y="15989"/>
                </a:lnTo>
                <a:lnTo>
                  <a:pt x="7370" y="16150"/>
                </a:lnTo>
                <a:lnTo>
                  <a:pt x="7390" y="16311"/>
                </a:lnTo>
                <a:lnTo>
                  <a:pt x="7431" y="16452"/>
                </a:lnTo>
                <a:lnTo>
                  <a:pt x="7491" y="16614"/>
                </a:lnTo>
                <a:lnTo>
                  <a:pt x="7552" y="16754"/>
                </a:lnTo>
                <a:lnTo>
                  <a:pt x="7632" y="16895"/>
                </a:lnTo>
                <a:lnTo>
                  <a:pt x="7833" y="17177"/>
                </a:lnTo>
                <a:lnTo>
                  <a:pt x="8055" y="17419"/>
                </a:lnTo>
                <a:lnTo>
                  <a:pt x="8297" y="17641"/>
                </a:lnTo>
                <a:lnTo>
                  <a:pt x="8518" y="17842"/>
                </a:lnTo>
                <a:lnTo>
                  <a:pt x="8599" y="17902"/>
                </a:lnTo>
                <a:lnTo>
                  <a:pt x="8498" y="18003"/>
                </a:lnTo>
                <a:lnTo>
                  <a:pt x="8438" y="18104"/>
                </a:lnTo>
                <a:lnTo>
                  <a:pt x="8297" y="18365"/>
                </a:lnTo>
                <a:lnTo>
                  <a:pt x="8216" y="18627"/>
                </a:lnTo>
                <a:lnTo>
                  <a:pt x="8136" y="18889"/>
                </a:lnTo>
                <a:lnTo>
                  <a:pt x="8035" y="19272"/>
                </a:lnTo>
                <a:lnTo>
                  <a:pt x="7974" y="19674"/>
                </a:lnTo>
                <a:lnTo>
                  <a:pt x="7934" y="20097"/>
                </a:lnTo>
                <a:lnTo>
                  <a:pt x="7934" y="20480"/>
                </a:lnTo>
                <a:lnTo>
                  <a:pt x="7733" y="20601"/>
                </a:lnTo>
                <a:lnTo>
                  <a:pt x="7531" y="20701"/>
                </a:lnTo>
                <a:lnTo>
                  <a:pt x="7169" y="20963"/>
                </a:lnTo>
                <a:lnTo>
                  <a:pt x="6827" y="21245"/>
                </a:lnTo>
                <a:lnTo>
                  <a:pt x="6504" y="21567"/>
                </a:lnTo>
                <a:lnTo>
                  <a:pt x="6283" y="21265"/>
                </a:lnTo>
                <a:lnTo>
                  <a:pt x="6021" y="20983"/>
                </a:lnTo>
                <a:lnTo>
                  <a:pt x="5779" y="20722"/>
                </a:lnTo>
                <a:lnTo>
                  <a:pt x="5538" y="20440"/>
                </a:lnTo>
                <a:lnTo>
                  <a:pt x="4229" y="18929"/>
                </a:lnTo>
                <a:lnTo>
                  <a:pt x="3585" y="18144"/>
                </a:lnTo>
                <a:lnTo>
                  <a:pt x="3564" y="18043"/>
                </a:lnTo>
                <a:lnTo>
                  <a:pt x="3504" y="17943"/>
                </a:lnTo>
                <a:lnTo>
                  <a:pt x="3444" y="17862"/>
                </a:lnTo>
                <a:lnTo>
                  <a:pt x="3343" y="17782"/>
                </a:lnTo>
                <a:lnTo>
                  <a:pt x="3182" y="17681"/>
                </a:lnTo>
                <a:lnTo>
                  <a:pt x="3021" y="17500"/>
                </a:lnTo>
                <a:lnTo>
                  <a:pt x="3081" y="17338"/>
                </a:lnTo>
                <a:lnTo>
                  <a:pt x="3141" y="17177"/>
                </a:lnTo>
                <a:lnTo>
                  <a:pt x="3162" y="16976"/>
                </a:lnTo>
                <a:lnTo>
                  <a:pt x="3182" y="16795"/>
                </a:lnTo>
                <a:lnTo>
                  <a:pt x="3202" y="16432"/>
                </a:lnTo>
                <a:lnTo>
                  <a:pt x="3202" y="16150"/>
                </a:lnTo>
                <a:lnTo>
                  <a:pt x="3242" y="15607"/>
                </a:lnTo>
                <a:lnTo>
                  <a:pt x="3262" y="15023"/>
                </a:lnTo>
                <a:lnTo>
                  <a:pt x="3262" y="14741"/>
                </a:lnTo>
                <a:lnTo>
                  <a:pt x="3242" y="14459"/>
                </a:lnTo>
                <a:lnTo>
                  <a:pt x="3222" y="14197"/>
                </a:lnTo>
                <a:lnTo>
                  <a:pt x="3141" y="13935"/>
                </a:lnTo>
                <a:lnTo>
                  <a:pt x="3121" y="13835"/>
                </a:lnTo>
                <a:lnTo>
                  <a:pt x="3061" y="13774"/>
                </a:lnTo>
                <a:lnTo>
                  <a:pt x="3021" y="13714"/>
                </a:lnTo>
                <a:lnTo>
                  <a:pt x="2960" y="13653"/>
                </a:lnTo>
                <a:lnTo>
                  <a:pt x="2880" y="13613"/>
                </a:lnTo>
                <a:lnTo>
                  <a:pt x="2819" y="13593"/>
                </a:lnTo>
                <a:lnTo>
                  <a:pt x="2658" y="13573"/>
                </a:lnTo>
                <a:lnTo>
                  <a:pt x="2517" y="13593"/>
                </a:lnTo>
                <a:lnTo>
                  <a:pt x="2437" y="13613"/>
                </a:lnTo>
                <a:lnTo>
                  <a:pt x="2376" y="13653"/>
                </a:lnTo>
                <a:lnTo>
                  <a:pt x="2316" y="13714"/>
                </a:lnTo>
                <a:lnTo>
                  <a:pt x="2255" y="13774"/>
                </a:lnTo>
                <a:lnTo>
                  <a:pt x="2215" y="13835"/>
                </a:lnTo>
                <a:lnTo>
                  <a:pt x="2175" y="13935"/>
                </a:lnTo>
                <a:lnTo>
                  <a:pt x="2114" y="14197"/>
                </a:lnTo>
                <a:lnTo>
                  <a:pt x="2074" y="14499"/>
                </a:lnTo>
                <a:lnTo>
                  <a:pt x="2054" y="14801"/>
                </a:lnTo>
                <a:lnTo>
                  <a:pt x="2054" y="15103"/>
                </a:lnTo>
                <a:lnTo>
                  <a:pt x="2074" y="15727"/>
                </a:lnTo>
                <a:lnTo>
                  <a:pt x="2114" y="16311"/>
                </a:lnTo>
                <a:lnTo>
                  <a:pt x="2135" y="16734"/>
                </a:lnTo>
                <a:lnTo>
                  <a:pt x="2034" y="16714"/>
                </a:lnTo>
                <a:lnTo>
                  <a:pt x="1933" y="16714"/>
                </a:lnTo>
                <a:lnTo>
                  <a:pt x="1853" y="16754"/>
                </a:lnTo>
                <a:lnTo>
                  <a:pt x="1772" y="16815"/>
                </a:lnTo>
                <a:lnTo>
                  <a:pt x="1732" y="16855"/>
                </a:lnTo>
                <a:lnTo>
                  <a:pt x="1430" y="16614"/>
                </a:lnTo>
                <a:lnTo>
                  <a:pt x="1148" y="16372"/>
                </a:lnTo>
                <a:lnTo>
                  <a:pt x="987" y="16251"/>
                </a:lnTo>
                <a:lnTo>
                  <a:pt x="826" y="16150"/>
                </a:lnTo>
                <a:lnTo>
                  <a:pt x="665" y="16070"/>
                </a:lnTo>
                <a:lnTo>
                  <a:pt x="483" y="15989"/>
                </a:lnTo>
                <a:lnTo>
                  <a:pt x="383" y="15969"/>
                </a:lnTo>
                <a:lnTo>
                  <a:pt x="282" y="15989"/>
                </a:lnTo>
                <a:lnTo>
                  <a:pt x="201" y="16030"/>
                </a:lnTo>
                <a:lnTo>
                  <a:pt x="121" y="16090"/>
                </a:lnTo>
                <a:lnTo>
                  <a:pt x="60" y="16171"/>
                </a:lnTo>
                <a:lnTo>
                  <a:pt x="20" y="16251"/>
                </a:lnTo>
                <a:lnTo>
                  <a:pt x="0" y="16352"/>
                </a:lnTo>
                <a:lnTo>
                  <a:pt x="20" y="16452"/>
                </a:lnTo>
                <a:lnTo>
                  <a:pt x="101" y="16674"/>
                </a:lnTo>
                <a:lnTo>
                  <a:pt x="201" y="16855"/>
                </a:lnTo>
                <a:lnTo>
                  <a:pt x="342" y="17036"/>
                </a:lnTo>
                <a:lnTo>
                  <a:pt x="503" y="17218"/>
                </a:lnTo>
                <a:lnTo>
                  <a:pt x="665" y="17359"/>
                </a:lnTo>
                <a:lnTo>
                  <a:pt x="846" y="17520"/>
                </a:lnTo>
                <a:lnTo>
                  <a:pt x="1188" y="17782"/>
                </a:lnTo>
                <a:lnTo>
                  <a:pt x="1490" y="18003"/>
                </a:lnTo>
                <a:lnTo>
                  <a:pt x="1792" y="18204"/>
                </a:lnTo>
                <a:lnTo>
                  <a:pt x="2094" y="18406"/>
                </a:lnTo>
                <a:lnTo>
                  <a:pt x="2417" y="18567"/>
                </a:lnTo>
                <a:lnTo>
                  <a:pt x="2839" y="19131"/>
                </a:lnTo>
                <a:lnTo>
                  <a:pt x="3262" y="19674"/>
                </a:lnTo>
                <a:lnTo>
                  <a:pt x="3887" y="20460"/>
                </a:lnTo>
                <a:lnTo>
                  <a:pt x="4531" y="21225"/>
                </a:lnTo>
                <a:lnTo>
                  <a:pt x="5135" y="21930"/>
                </a:lnTo>
                <a:lnTo>
                  <a:pt x="5397" y="22232"/>
                </a:lnTo>
                <a:lnTo>
                  <a:pt x="5538" y="22373"/>
                </a:lnTo>
                <a:lnTo>
                  <a:pt x="5679" y="22514"/>
                </a:lnTo>
                <a:lnTo>
                  <a:pt x="5518" y="22735"/>
                </a:lnTo>
                <a:lnTo>
                  <a:pt x="5276" y="23078"/>
                </a:lnTo>
                <a:lnTo>
                  <a:pt x="5055" y="23420"/>
                </a:lnTo>
                <a:lnTo>
                  <a:pt x="4853" y="23782"/>
                </a:lnTo>
                <a:lnTo>
                  <a:pt x="4652" y="24145"/>
                </a:lnTo>
                <a:lnTo>
                  <a:pt x="4471" y="24507"/>
                </a:lnTo>
                <a:lnTo>
                  <a:pt x="4309" y="24890"/>
                </a:lnTo>
                <a:lnTo>
                  <a:pt x="4148" y="25273"/>
                </a:lnTo>
                <a:lnTo>
                  <a:pt x="4028" y="25655"/>
                </a:lnTo>
                <a:lnTo>
                  <a:pt x="3907" y="26038"/>
                </a:lnTo>
                <a:lnTo>
                  <a:pt x="3806" y="26441"/>
                </a:lnTo>
                <a:lnTo>
                  <a:pt x="3725" y="26823"/>
                </a:lnTo>
                <a:lnTo>
                  <a:pt x="3685" y="27226"/>
                </a:lnTo>
                <a:lnTo>
                  <a:pt x="3645" y="27609"/>
                </a:lnTo>
                <a:lnTo>
                  <a:pt x="3625" y="28011"/>
                </a:lnTo>
                <a:lnTo>
                  <a:pt x="3625" y="28414"/>
                </a:lnTo>
                <a:lnTo>
                  <a:pt x="3665" y="28817"/>
                </a:lnTo>
                <a:lnTo>
                  <a:pt x="3705" y="29199"/>
                </a:lnTo>
                <a:lnTo>
                  <a:pt x="3766" y="29602"/>
                </a:lnTo>
                <a:lnTo>
                  <a:pt x="3846" y="29985"/>
                </a:lnTo>
                <a:lnTo>
                  <a:pt x="3947" y="30367"/>
                </a:lnTo>
                <a:lnTo>
                  <a:pt x="4088" y="30750"/>
                </a:lnTo>
                <a:lnTo>
                  <a:pt x="4229" y="31133"/>
                </a:lnTo>
                <a:lnTo>
                  <a:pt x="4390" y="31495"/>
                </a:lnTo>
                <a:lnTo>
                  <a:pt x="4571" y="31837"/>
                </a:lnTo>
                <a:lnTo>
                  <a:pt x="4793" y="32200"/>
                </a:lnTo>
                <a:lnTo>
                  <a:pt x="5034" y="32522"/>
                </a:lnTo>
                <a:lnTo>
                  <a:pt x="5276" y="32824"/>
                </a:lnTo>
                <a:lnTo>
                  <a:pt x="5558" y="33126"/>
                </a:lnTo>
                <a:lnTo>
                  <a:pt x="5860" y="33408"/>
                </a:lnTo>
                <a:lnTo>
                  <a:pt x="6162" y="33650"/>
                </a:lnTo>
                <a:lnTo>
                  <a:pt x="6484" y="33891"/>
                </a:lnTo>
                <a:lnTo>
                  <a:pt x="6827" y="34113"/>
                </a:lnTo>
                <a:lnTo>
                  <a:pt x="7169" y="34314"/>
                </a:lnTo>
                <a:lnTo>
                  <a:pt x="7531" y="34496"/>
                </a:lnTo>
                <a:lnTo>
                  <a:pt x="7894" y="34677"/>
                </a:lnTo>
                <a:lnTo>
                  <a:pt x="8277" y="34838"/>
                </a:lnTo>
                <a:lnTo>
                  <a:pt x="8659" y="34979"/>
                </a:lnTo>
                <a:lnTo>
                  <a:pt x="9042" y="35100"/>
                </a:lnTo>
                <a:lnTo>
                  <a:pt x="9424" y="35221"/>
                </a:lnTo>
                <a:lnTo>
                  <a:pt x="9827" y="35301"/>
                </a:lnTo>
                <a:lnTo>
                  <a:pt x="10250" y="35402"/>
                </a:lnTo>
                <a:lnTo>
                  <a:pt x="10673" y="35482"/>
                </a:lnTo>
                <a:lnTo>
                  <a:pt x="11096" y="35563"/>
                </a:lnTo>
                <a:lnTo>
                  <a:pt x="11539" y="35623"/>
                </a:lnTo>
                <a:lnTo>
                  <a:pt x="11982" y="35664"/>
                </a:lnTo>
                <a:lnTo>
                  <a:pt x="12405" y="35704"/>
                </a:lnTo>
                <a:lnTo>
                  <a:pt x="12848" y="35724"/>
                </a:lnTo>
                <a:lnTo>
                  <a:pt x="13734" y="35724"/>
                </a:lnTo>
                <a:lnTo>
                  <a:pt x="14177" y="35684"/>
                </a:lnTo>
                <a:lnTo>
                  <a:pt x="14600" y="35643"/>
                </a:lnTo>
                <a:lnTo>
                  <a:pt x="15043" y="35603"/>
                </a:lnTo>
                <a:lnTo>
                  <a:pt x="15466" y="35523"/>
                </a:lnTo>
                <a:lnTo>
                  <a:pt x="15909" y="35442"/>
                </a:lnTo>
                <a:lnTo>
                  <a:pt x="16331" y="35341"/>
                </a:lnTo>
                <a:lnTo>
                  <a:pt x="16734" y="35221"/>
                </a:lnTo>
                <a:lnTo>
                  <a:pt x="17318" y="35019"/>
                </a:lnTo>
                <a:lnTo>
                  <a:pt x="17882" y="34777"/>
                </a:lnTo>
                <a:lnTo>
                  <a:pt x="18426" y="34496"/>
                </a:lnTo>
                <a:lnTo>
                  <a:pt x="18949" y="34173"/>
                </a:lnTo>
                <a:lnTo>
                  <a:pt x="19453" y="33811"/>
                </a:lnTo>
                <a:lnTo>
                  <a:pt x="19916" y="33428"/>
                </a:lnTo>
                <a:lnTo>
                  <a:pt x="20359" y="33026"/>
                </a:lnTo>
                <a:lnTo>
                  <a:pt x="20782" y="32583"/>
                </a:lnTo>
                <a:lnTo>
                  <a:pt x="21164" y="32099"/>
                </a:lnTo>
                <a:lnTo>
                  <a:pt x="21507" y="31596"/>
                </a:lnTo>
                <a:lnTo>
                  <a:pt x="21829" y="31092"/>
                </a:lnTo>
                <a:lnTo>
                  <a:pt x="22111" y="30549"/>
                </a:lnTo>
                <a:lnTo>
                  <a:pt x="22353" y="29985"/>
                </a:lnTo>
                <a:lnTo>
                  <a:pt x="22554" y="29421"/>
                </a:lnTo>
                <a:lnTo>
                  <a:pt x="22735" y="28817"/>
                </a:lnTo>
                <a:lnTo>
                  <a:pt x="22856" y="28213"/>
                </a:lnTo>
                <a:lnTo>
                  <a:pt x="22916" y="27729"/>
                </a:lnTo>
                <a:lnTo>
                  <a:pt x="22957" y="27246"/>
                </a:lnTo>
                <a:lnTo>
                  <a:pt x="22957" y="26763"/>
                </a:lnTo>
                <a:lnTo>
                  <a:pt x="22937" y="26279"/>
                </a:lnTo>
                <a:lnTo>
                  <a:pt x="22896" y="25796"/>
                </a:lnTo>
                <a:lnTo>
                  <a:pt x="22816" y="25313"/>
                </a:lnTo>
                <a:lnTo>
                  <a:pt x="22715" y="24850"/>
                </a:lnTo>
                <a:lnTo>
                  <a:pt x="22594" y="24366"/>
                </a:lnTo>
                <a:lnTo>
                  <a:pt x="22453" y="23923"/>
                </a:lnTo>
                <a:lnTo>
                  <a:pt x="22272" y="23460"/>
                </a:lnTo>
                <a:lnTo>
                  <a:pt x="22071" y="23017"/>
                </a:lnTo>
                <a:lnTo>
                  <a:pt x="21849" y="22594"/>
                </a:lnTo>
                <a:lnTo>
                  <a:pt x="21607" y="22171"/>
                </a:lnTo>
                <a:lnTo>
                  <a:pt x="21346" y="21769"/>
                </a:lnTo>
                <a:lnTo>
                  <a:pt x="21064" y="21386"/>
                </a:lnTo>
                <a:lnTo>
                  <a:pt x="20742" y="21024"/>
                </a:lnTo>
                <a:lnTo>
                  <a:pt x="21003" y="20863"/>
                </a:lnTo>
                <a:lnTo>
                  <a:pt x="21265" y="20701"/>
                </a:lnTo>
                <a:lnTo>
                  <a:pt x="22433" y="19876"/>
                </a:lnTo>
                <a:lnTo>
                  <a:pt x="23601" y="19050"/>
                </a:lnTo>
                <a:lnTo>
                  <a:pt x="23883" y="18849"/>
                </a:lnTo>
                <a:lnTo>
                  <a:pt x="23964" y="18849"/>
                </a:lnTo>
                <a:lnTo>
                  <a:pt x="24185" y="18970"/>
                </a:lnTo>
                <a:lnTo>
                  <a:pt x="24427" y="19090"/>
                </a:lnTo>
                <a:lnTo>
                  <a:pt x="24890" y="19272"/>
                </a:lnTo>
                <a:lnTo>
                  <a:pt x="25293" y="19453"/>
                </a:lnTo>
                <a:lnTo>
                  <a:pt x="25514" y="19554"/>
                </a:lnTo>
                <a:lnTo>
                  <a:pt x="25756" y="19634"/>
                </a:lnTo>
                <a:lnTo>
                  <a:pt x="25997" y="19674"/>
                </a:lnTo>
                <a:lnTo>
                  <a:pt x="26219" y="19695"/>
                </a:lnTo>
                <a:lnTo>
                  <a:pt x="26320" y="19695"/>
                </a:lnTo>
                <a:lnTo>
                  <a:pt x="26420" y="19654"/>
                </a:lnTo>
                <a:lnTo>
                  <a:pt x="26521" y="19614"/>
                </a:lnTo>
                <a:lnTo>
                  <a:pt x="26622" y="19554"/>
                </a:lnTo>
                <a:lnTo>
                  <a:pt x="26642" y="19513"/>
                </a:lnTo>
                <a:lnTo>
                  <a:pt x="26682" y="19453"/>
                </a:lnTo>
                <a:lnTo>
                  <a:pt x="26682" y="19392"/>
                </a:lnTo>
                <a:lnTo>
                  <a:pt x="26662" y="19332"/>
                </a:lnTo>
                <a:lnTo>
                  <a:pt x="26642" y="19252"/>
                </a:lnTo>
                <a:lnTo>
                  <a:pt x="26581" y="19171"/>
                </a:lnTo>
                <a:lnTo>
                  <a:pt x="26541" y="19111"/>
                </a:lnTo>
                <a:lnTo>
                  <a:pt x="26461" y="19050"/>
                </a:lnTo>
                <a:lnTo>
                  <a:pt x="26299" y="18949"/>
                </a:lnTo>
                <a:lnTo>
                  <a:pt x="26118" y="18869"/>
                </a:lnTo>
                <a:lnTo>
                  <a:pt x="25937" y="18809"/>
                </a:lnTo>
                <a:lnTo>
                  <a:pt x="25736" y="18748"/>
                </a:lnTo>
                <a:lnTo>
                  <a:pt x="25373" y="18668"/>
                </a:lnTo>
                <a:lnTo>
                  <a:pt x="25111" y="18567"/>
                </a:lnTo>
                <a:lnTo>
                  <a:pt x="24829" y="18446"/>
                </a:lnTo>
                <a:lnTo>
                  <a:pt x="25293" y="18164"/>
                </a:lnTo>
                <a:lnTo>
                  <a:pt x="25756" y="17842"/>
                </a:lnTo>
                <a:lnTo>
                  <a:pt x="26138" y="17540"/>
                </a:lnTo>
                <a:lnTo>
                  <a:pt x="26340" y="17399"/>
                </a:lnTo>
                <a:lnTo>
                  <a:pt x="26541" y="17218"/>
                </a:lnTo>
                <a:lnTo>
                  <a:pt x="26722" y="17036"/>
                </a:lnTo>
                <a:lnTo>
                  <a:pt x="26883" y="16855"/>
                </a:lnTo>
                <a:lnTo>
                  <a:pt x="27024" y="16654"/>
                </a:lnTo>
                <a:lnTo>
                  <a:pt x="27125" y="16452"/>
                </a:lnTo>
                <a:lnTo>
                  <a:pt x="27165" y="16311"/>
                </a:lnTo>
                <a:lnTo>
                  <a:pt x="27186" y="16171"/>
                </a:lnTo>
                <a:lnTo>
                  <a:pt x="27145" y="16009"/>
                </a:lnTo>
                <a:lnTo>
                  <a:pt x="27085" y="15889"/>
                </a:lnTo>
                <a:lnTo>
                  <a:pt x="26984" y="15768"/>
                </a:lnTo>
                <a:lnTo>
                  <a:pt x="26924" y="15727"/>
                </a:lnTo>
                <a:lnTo>
                  <a:pt x="26863" y="15687"/>
                </a:lnTo>
                <a:lnTo>
                  <a:pt x="26803" y="15687"/>
                </a:lnTo>
                <a:lnTo>
                  <a:pt x="26722" y="15667"/>
                </a:lnTo>
                <a:lnTo>
                  <a:pt x="26642" y="15687"/>
                </a:lnTo>
                <a:lnTo>
                  <a:pt x="26561" y="15707"/>
                </a:lnTo>
                <a:lnTo>
                  <a:pt x="26360" y="15808"/>
                </a:lnTo>
                <a:lnTo>
                  <a:pt x="26179" y="15909"/>
                </a:lnTo>
                <a:lnTo>
                  <a:pt x="25796" y="16150"/>
                </a:lnTo>
                <a:lnTo>
                  <a:pt x="25091" y="16674"/>
                </a:lnTo>
                <a:lnTo>
                  <a:pt x="24688" y="16936"/>
                </a:lnTo>
                <a:lnTo>
                  <a:pt x="24809" y="16150"/>
                </a:lnTo>
                <a:lnTo>
                  <a:pt x="24850" y="15748"/>
                </a:lnTo>
                <a:lnTo>
                  <a:pt x="24890" y="15345"/>
                </a:lnTo>
                <a:lnTo>
                  <a:pt x="24910" y="14962"/>
                </a:lnTo>
                <a:lnTo>
                  <a:pt x="24910" y="14560"/>
                </a:lnTo>
                <a:lnTo>
                  <a:pt x="24890" y="14177"/>
                </a:lnTo>
                <a:lnTo>
                  <a:pt x="24829" y="13774"/>
                </a:lnTo>
                <a:lnTo>
                  <a:pt x="24809" y="13734"/>
                </a:lnTo>
                <a:lnTo>
                  <a:pt x="24769" y="13714"/>
                </a:lnTo>
                <a:lnTo>
                  <a:pt x="24709" y="13714"/>
                </a:lnTo>
                <a:lnTo>
                  <a:pt x="24668" y="13734"/>
                </a:lnTo>
                <a:lnTo>
                  <a:pt x="24507" y="13935"/>
                </a:lnTo>
                <a:lnTo>
                  <a:pt x="24366" y="14137"/>
                </a:lnTo>
                <a:lnTo>
                  <a:pt x="24225" y="14338"/>
                </a:lnTo>
                <a:lnTo>
                  <a:pt x="24105" y="14560"/>
                </a:lnTo>
                <a:lnTo>
                  <a:pt x="24004" y="14781"/>
                </a:lnTo>
                <a:lnTo>
                  <a:pt x="23903" y="15003"/>
                </a:lnTo>
                <a:lnTo>
                  <a:pt x="23722" y="15486"/>
                </a:lnTo>
                <a:lnTo>
                  <a:pt x="23581" y="15969"/>
                </a:lnTo>
                <a:lnTo>
                  <a:pt x="23460" y="16452"/>
                </a:lnTo>
                <a:lnTo>
                  <a:pt x="23380" y="16956"/>
                </a:lnTo>
                <a:lnTo>
                  <a:pt x="23299" y="17459"/>
                </a:lnTo>
                <a:lnTo>
                  <a:pt x="23078" y="17600"/>
                </a:lnTo>
                <a:lnTo>
                  <a:pt x="22856" y="17761"/>
                </a:lnTo>
                <a:lnTo>
                  <a:pt x="21708" y="18627"/>
                </a:lnTo>
                <a:lnTo>
                  <a:pt x="21124" y="19070"/>
                </a:lnTo>
                <a:lnTo>
                  <a:pt x="20540" y="19513"/>
                </a:lnTo>
                <a:lnTo>
                  <a:pt x="20178" y="19795"/>
                </a:lnTo>
                <a:lnTo>
                  <a:pt x="19996" y="19956"/>
                </a:lnTo>
                <a:lnTo>
                  <a:pt x="19835" y="20138"/>
                </a:lnTo>
                <a:lnTo>
                  <a:pt x="19453" y="19836"/>
                </a:lnTo>
                <a:lnTo>
                  <a:pt x="19050" y="19554"/>
                </a:lnTo>
                <a:lnTo>
                  <a:pt x="19030" y="19533"/>
                </a:lnTo>
                <a:lnTo>
                  <a:pt x="18889" y="19131"/>
                </a:lnTo>
                <a:lnTo>
                  <a:pt x="18688" y="18547"/>
                </a:lnTo>
                <a:lnTo>
                  <a:pt x="18446" y="17963"/>
                </a:lnTo>
                <a:lnTo>
                  <a:pt x="18265" y="17520"/>
                </a:lnTo>
                <a:lnTo>
                  <a:pt x="18164" y="17318"/>
                </a:lnTo>
                <a:lnTo>
                  <a:pt x="18083" y="17218"/>
                </a:lnTo>
                <a:lnTo>
                  <a:pt x="18003" y="17137"/>
                </a:lnTo>
                <a:lnTo>
                  <a:pt x="18204" y="16936"/>
                </a:lnTo>
                <a:lnTo>
                  <a:pt x="18406" y="16714"/>
                </a:lnTo>
                <a:lnTo>
                  <a:pt x="18587" y="16493"/>
                </a:lnTo>
                <a:lnTo>
                  <a:pt x="18748" y="16251"/>
                </a:lnTo>
                <a:lnTo>
                  <a:pt x="18909" y="16009"/>
                </a:lnTo>
                <a:lnTo>
                  <a:pt x="19070" y="15768"/>
                </a:lnTo>
                <a:lnTo>
                  <a:pt x="19211" y="15526"/>
                </a:lnTo>
                <a:lnTo>
                  <a:pt x="19332" y="15264"/>
                </a:lnTo>
                <a:lnTo>
                  <a:pt x="19453" y="15003"/>
                </a:lnTo>
                <a:lnTo>
                  <a:pt x="19553" y="14721"/>
                </a:lnTo>
                <a:lnTo>
                  <a:pt x="19654" y="14459"/>
                </a:lnTo>
                <a:lnTo>
                  <a:pt x="19735" y="14177"/>
                </a:lnTo>
                <a:lnTo>
                  <a:pt x="19795" y="13895"/>
                </a:lnTo>
                <a:lnTo>
                  <a:pt x="19856" y="13613"/>
                </a:lnTo>
                <a:lnTo>
                  <a:pt x="19896" y="13311"/>
                </a:lnTo>
                <a:lnTo>
                  <a:pt x="19916" y="13029"/>
                </a:lnTo>
                <a:lnTo>
                  <a:pt x="19936" y="12667"/>
                </a:lnTo>
                <a:lnTo>
                  <a:pt x="19916" y="12304"/>
                </a:lnTo>
                <a:lnTo>
                  <a:pt x="19876" y="11962"/>
                </a:lnTo>
                <a:lnTo>
                  <a:pt x="19815" y="11599"/>
                </a:lnTo>
                <a:lnTo>
                  <a:pt x="19735" y="11257"/>
                </a:lnTo>
                <a:lnTo>
                  <a:pt x="19634" y="10915"/>
                </a:lnTo>
                <a:lnTo>
                  <a:pt x="19513" y="10572"/>
                </a:lnTo>
                <a:lnTo>
                  <a:pt x="19372" y="10250"/>
                </a:lnTo>
                <a:lnTo>
                  <a:pt x="19251" y="9988"/>
                </a:lnTo>
                <a:lnTo>
                  <a:pt x="19110" y="9727"/>
                </a:lnTo>
                <a:lnTo>
                  <a:pt x="18949" y="9465"/>
                </a:lnTo>
                <a:lnTo>
                  <a:pt x="18768" y="9223"/>
                </a:lnTo>
                <a:lnTo>
                  <a:pt x="19412" y="9143"/>
                </a:lnTo>
                <a:lnTo>
                  <a:pt x="20037" y="9062"/>
                </a:lnTo>
                <a:lnTo>
                  <a:pt x="20661" y="8981"/>
                </a:lnTo>
                <a:lnTo>
                  <a:pt x="21285" y="8861"/>
                </a:lnTo>
                <a:lnTo>
                  <a:pt x="21446" y="8800"/>
                </a:lnTo>
                <a:lnTo>
                  <a:pt x="21587" y="8720"/>
                </a:lnTo>
                <a:lnTo>
                  <a:pt x="21708" y="8619"/>
                </a:lnTo>
                <a:lnTo>
                  <a:pt x="21809" y="8478"/>
                </a:lnTo>
                <a:lnTo>
                  <a:pt x="21869" y="8357"/>
                </a:lnTo>
                <a:lnTo>
                  <a:pt x="21910" y="8196"/>
                </a:lnTo>
                <a:lnTo>
                  <a:pt x="21910" y="8035"/>
                </a:lnTo>
                <a:lnTo>
                  <a:pt x="21910" y="7894"/>
                </a:lnTo>
                <a:lnTo>
                  <a:pt x="21869" y="7733"/>
                </a:lnTo>
                <a:lnTo>
                  <a:pt x="21829" y="7592"/>
                </a:lnTo>
                <a:lnTo>
                  <a:pt x="21748" y="7451"/>
                </a:lnTo>
                <a:lnTo>
                  <a:pt x="21648" y="7350"/>
                </a:lnTo>
                <a:lnTo>
                  <a:pt x="21527" y="7250"/>
                </a:lnTo>
                <a:lnTo>
                  <a:pt x="21386" y="7169"/>
                </a:lnTo>
                <a:lnTo>
                  <a:pt x="21225" y="7129"/>
                </a:lnTo>
                <a:lnTo>
                  <a:pt x="21064" y="7129"/>
                </a:lnTo>
                <a:lnTo>
                  <a:pt x="20299" y="7189"/>
                </a:lnTo>
                <a:lnTo>
                  <a:pt x="19533" y="7290"/>
                </a:lnTo>
                <a:lnTo>
                  <a:pt x="18003" y="7491"/>
                </a:lnTo>
                <a:lnTo>
                  <a:pt x="17862" y="6122"/>
                </a:lnTo>
                <a:lnTo>
                  <a:pt x="17701" y="4753"/>
                </a:lnTo>
                <a:lnTo>
                  <a:pt x="17318" y="765"/>
                </a:lnTo>
                <a:lnTo>
                  <a:pt x="17298" y="624"/>
                </a:lnTo>
                <a:lnTo>
                  <a:pt x="17238" y="483"/>
                </a:lnTo>
                <a:lnTo>
                  <a:pt x="17177" y="363"/>
                </a:lnTo>
                <a:lnTo>
                  <a:pt x="17097" y="262"/>
                </a:lnTo>
                <a:lnTo>
                  <a:pt x="16996" y="181"/>
                </a:lnTo>
                <a:lnTo>
                  <a:pt x="16895" y="121"/>
                </a:lnTo>
                <a:lnTo>
                  <a:pt x="16754" y="61"/>
                </a:lnTo>
                <a:lnTo>
                  <a:pt x="16613" y="40"/>
                </a:lnTo>
                <a:lnTo>
                  <a:pt x="15627" y="20"/>
                </a:lnTo>
                <a:lnTo>
                  <a:pt x="146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797F8F"/>
              </a:solidFill>
            </a:endParaRPr>
          </a:p>
        </p:txBody>
      </p:sp>
      <p:sp>
        <p:nvSpPr>
          <p:cNvPr id="27" name="Google Shape;312;p35"/>
          <p:cNvSpPr/>
          <p:nvPr/>
        </p:nvSpPr>
        <p:spPr>
          <a:xfrm>
            <a:off x="6915594" y="2067258"/>
            <a:ext cx="621002" cy="620228"/>
          </a:xfrm>
          <a:custGeom>
            <a:avLst/>
            <a:gdLst/>
            <a:ahLst/>
            <a:cxnLst/>
            <a:rect l="l" t="t" r="r" b="b"/>
            <a:pathLst>
              <a:path w="37376" h="37335" extrusionOk="0">
                <a:moveTo>
                  <a:pt x="19172" y="5317"/>
                </a:moveTo>
                <a:lnTo>
                  <a:pt x="19353" y="6404"/>
                </a:lnTo>
                <a:lnTo>
                  <a:pt x="19534" y="7511"/>
                </a:lnTo>
                <a:lnTo>
                  <a:pt x="19816" y="9304"/>
                </a:lnTo>
                <a:lnTo>
                  <a:pt x="20299" y="12344"/>
                </a:lnTo>
                <a:lnTo>
                  <a:pt x="20783" y="15325"/>
                </a:lnTo>
                <a:lnTo>
                  <a:pt x="20803" y="15365"/>
                </a:lnTo>
                <a:lnTo>
                  <a:pt x="20823" y="15385"/>
                </a:lnTo>
                <a:lnTo>
                  <a:pt x="20863" y="15385"/>
                </a:lnTo>
                <a:lnTo>
                  <a:pt x="20904" y="15365"/>
                </a:lnTo>
                <a:lnTo>
                  <a:pt x="22615" y="14197"/>
                </a:lnTo>
                <a:lnTo>
                  <a:pt x="24548" y="12908"/>
                </a:lnTo>
                <a:lnTo>
                  <a:pt x="23481" y="14298"/>
                </a:lnTo>
                <a:lnTo>
                  <a:pt x="22776" y="15244"/>
                </a:lnTo>
                <a:lnTo>
                  <a:pt x="22071" y="16211"/>
                </a:lnTo>
                <a:lnTo>
                  <a:pt x="22051" y="16251"/>
                </a:lnTo>
                <a:lnTo>
                  <a:pt x="22051" y="16291"/>
                </a:lnTo>
                <a:lnTo>
                  <a:pt x="22071" y="16332"/>
                </a:lnTo>
                <a:lnTo>
                  <a:pt x="22112" y="16352"/>
                </a:lnTo>
                <a:lnTo>
                  <a:pt x="24790" y="16855"/>
                </a:lnTo>
                <a:lnTo>
                  <a:pt x="27428" y="17379"/>
                </a:lnTo>
                <a:lnTo>
                  <a:pt x="30147" y="17902"/>
                </a:lnTo>
                <a:lnTo>
                  <a:pt x="32905" y="18426"/>
                </a:lnTo>
                <a:lnTo>
                  <a:pt x="31858" y="18527"/>
                </a:lnTo>
                <a:lnTo>
                  <a:pt x="30831" y="18587"/>
                </a:lnTo>
                <a:lnTo>
                  <a:pt x="29804" y="18647"/>
                </a:lnTo>
                <a:lnTo>
                  <a:pt x="28797" y="18688"/>
                </a:lnTo>
                <a:lnTo>
                  <a:pt x="26844" y="18748"/>
                </a:lnTo>
                <a:lnTo>
                  <a:pt x="24971" y="18748"/>
                </a:lnTo>
                <a:lnTo>
                  <a:pt x="22011" y="18728"/>
                </a:lnTo>
                <a:lnTo>
                  <a:pt x="19172" y="18728"/>
                </a:lnTo>
                <a:lnTo>
                  <a:pt x="20098" y="17761"/>
                </a:lnTo>
                <a:lnTo>
                  <a:pt x="20642" y="17218"/>
                </a:lnTo>
                <a:lnTo>
                  <a:pt x="21206" y="16654"/>
                </a:lnTo>
                <a:lnTo>
                  <a:pt x="21749" y="16110"/>
                </a:lnTo>
                <a:lnTo>
                  <a:pt x="22031" y="15808"/>
                </a:lnTo>
                <a:lnTo>
                  <a:pt x="22293" y="15526"/>
                </a:lnTo>
                <a:lnTo>
                  <a:pt x="22353" y="15425"/>
                </a:lnTo>
                <a:lnTo>
                  <a:pt x="22374" y="15325"/>
                </a:lnTo>
                <a:lnTo>
                  <a:pt x="22374" y="15224"/>
                </a:lnTo>
                <a:lnTo>
                  <a:pt x="22353" y="15123"/>
                </a:lnTo>
                <a:lnTo>
                  <a:pt x="22293" y="15043"/>
                </a:lnTo>
                <a:lnTo>
                  <a:pt x="22212" y="14962"/>
                </a:lnTo>
                <a:lnTo>
                  <a:pt x="22132" y="14922"/>
                </a:lnTo>
                <a:lnTo>
                  <a:pt x="22031" y="14902"/>
                </a:lnTo>
                <a:lnTo>
                  <a:pt x="21951" y="14922"/>
                </a:lnTo>
                <a:lnTo>
                  <a:pt x="21890" y="14942"/>
                </a:lnTo>
                <a:lnTo>
                  <a:pt x="21769" y="15003"/>
                </a:lnTo>
                <a:lnTo>
                  <a:pt x="21467" y="15305"/>
                </a:lnTo>
                <a:lnTo>
                  <a:pt x="21145" y="15607"/>
                </a:lnTo>
                <a:lnTo>
                  <a:pt x="20561" y="16211"/>
                </a:lnTo>
                <a:lnTo>
                  <a:pt x="20118" y="16694"/>
                </a:lnTo>
                <a:lnTo>
                  <a:pt x="18890" y="18003"/>
                </a:lnTo>
                <a:lnTo>
                  <a:pt x="18930" y="17016"/>
                </a:lnTo>
                <a:lnTo>
                  <a:pt x="18950" y="16251"/>
                </a:lnTo>
                <a:lnTo>
                  <a:pt x="18950" y="15466"/>
                </a:lnTo>
                <a:lnTo>
                  <a:pt x="18970" y="14781"/>
                </a:lnTo>
                <a:lnTo>
                  <a:pt x="19011" y="12586"/>
                </a:lnTo>
                <a:lnTo>
                  <a:pt x="19051" y="10452"/>
                </a:lnTo>
                <a:lnTo>
                  <a:pt x="19131" y="7330"/>
                </a:lnTo>
                <a:lnTo>
                  <a:pt x="19152" y="6122"/>
                </a:lnTo>
                <a:lnTo>
                  <a:pt x="19172" y="5317"/>
                </a:lnTo>
                <a:close/>
                <a:moveTo>
                  <a:pt x="18568" y="3947"/>
                </a:moveTo>
                <a:lnTo>
                  <a:pt x="18568" y="5961"/>
                </a:lnTo>
                <a:lnTo>
                  <a:pt x="18547" y="7270"/>
                </a:lnTo>
                <a:lnTo>
                  <a:pt x="18507" y="10290"/>
                </a:lnTo>
                <a:lnTo>
                  <a:pt x="18487" y="12485"/>
                </a:lnTo>
                <a:lnTo>
                  <a:pt x="18447" y="14620"/>
                </a:lnTo>
                <a:lnTo>
                  <a:pt x="18406" y="16855"/>
                </a:lnTo>
                <a:lnTo>
                  <a:pt x="18406" y="17600"/>
                </a:lnTo>
                <a:lnTo>
                  <a:pt x="18406" y="17983"/>
                </a:lnTo>
                <a:lnTo>
                  <a:pt x="18406" y="18003"/>
                </a:lnTo>
                <a:lnTo>
                  <a:pt x="17863" y="17399"/>
                </a:lnTo>
                <a:lnTo>
                  <a:pt x="17520" y="16976"/>
                </a:lnTo>
                <a:lnTo>
                  <a:pt x="17299" y="16694"/>
                </a:lnTo>
                <a:lnTo>
                  <a:pt x="17077" y="16432"/>
                </a:lnTo>
                <a:lnTo>
                  <a:pt x="16856" y="16211"/>
                </a:lnTo>
                <a:lnTo>
                  <a:pt x="16735" y="16090"/>
                </a:lnTo>
                <a:lnTo>
                  <a:pt x="16594" y="16009"/>
                </a:lnTo>
                <a:lnTo>
                  <a:pt x="16493" y="15949"/>
                </a:lnTo>
                <a:lnTo>
                  <a:pt x="16312" y="15949"/>
                </a:lnTo>
                <a:lnTo>
                  <a:pt x="16232" y="15989"/>
                </a:lnTo>
                <a:lnTo>
                  <a:pt x="16171" y="16030"/>
                </a:lnTo>
                <a:lnTo>
                  <a:pt x="16111" y="16110"/>
                </a:lnTo>
                <a:lnTo>
                  <a:pt x="16050" y="16211"/>
                </a:lnTo>
                <a:lnTo>
                  <a:pt x="16030" y="16312"/>
                </a:lnTo>
                <a:lnTo>
                  <a:pt x="16030" y="16412"/>
                </a:lnTo>
                <a:lnTo>
                  <a:pt x="16071" y="16513"/>
                </a:lnTo>
                <a:lnTo>
                  <a:pt x="16131" y="16654"/>
                </a:lnTo>
                <a:lnTo>
                  <a:pt x="16212" y="16795"/>
                </a:lnTo>
                <a:lnTo>
                  <a:pt x="16413" y="17057"/>
                </a:lnTo>
                <a:lnTo>
                  <a:pt x="16655" y="17318"/>
                </a:lnTo>
                <a:lnTo>
                  <a:pt x="16876" y="17540"/>
                </a:lnTo>
                <a:lnTo>
                  <a:pt x="17178" y="17862"/>
                </a:lnTo>
                <a:lnTo>
                  <a:pt x="18004" y="18728"/>
                </a:lnTo>
                <a:lnTo>
                  <a:pt x="17118" y="18768"/>
                </a:lnTo>
                <a:lnTo>
                  <a:pt x="16131" y="18788"/>
                </a:lnTo>
                <a:lnTo>
                  <a:pt x="15144" y="18809"/>
                </a:lnTo>
                <a:lnTo>
                  <a:pt x="11137" y="18809"/>
                </a:lnTo>
                <a:lnTo>
                  <a:pt x="3062" y="18788"/>
                </a:lnTo>
                <a:lnTo>
                  <a:pt x="2860" y="18788"/>
                </a:lnTo>
                <a:lnTo>
                  <a:pt x="3726" y="18627"/>
                </a:lnTo>
                <a:lnTo>
                  <a:pt x="4592" y="18466"/>
                </a:lnTo>
                <a:lnTo>
                  <a:pt x="6324" y="18164"/>
                </a:lnTo>
                <a:lnTo>
                  <a:pt x="7673" y="17943"/>
                </a:lnTo>
                <a:lnTo>
                  <a:pt x="9022" y="17701"/>
                </a:lnTo>
                <a:lnTo>
                  <a:pt x="11942" y="17157"/>
                </a:lnTo>
                <a:lnTo>
                  <a:pt x="15124" y="16573"/>
                </a:lnTo>
                <a:lnTo>
                  <a:pt x="15164" y="16553"/>
                </a:lnTo>
                <a:lnTo>
                  <a:pt x="15185" y="16513"/>
                </a:lnTo>
                <a:lnTo>
                  <a:pt x="15185" y="16473"/>
                </a:lnTo>
                <a:lnTo>
                  <a:pt x="15164" y="16432"/>
                </a:lnTo>
                <a:lnTo>
                  <a:pt x="14701" y="15808"/>
                </a:lnTo>
                <a:lnTo>
                  <a:pt x="12567" y="12908"/>
                </a:lnTo>
                <a:lnTo>
                  <a:pt x="16252" y="15425"/>
                </a:lnTo>
                <a:lnTo>
                  <a:pt x="16292" y="15446"/>
                </a:lnTo>
                <a:lnTo>
                  <a:pt x="16332" y="15425"/>
                </a:lnTo>
                <a:lnTo>
                  <a:pt x="16373" y="15405"/>
                </a:lnTo>
                <a:lnTo>
                  <a:pt x="16373" y="15365"/>
                </a:lnTo>
                <a:lnTo>
                  <a:pt x="16896" y="12687"/>
                </a:lnTo>
                <a:lnTo>
                  <a:pt x="17400" y="10029"/>
                </a:lnTo>
                <a:lnTo>
                  <a:pt x="18004" y="7008"/>
                </a:lnTo>
                <a:lnTo>
                  <a:pt x="18568" y="3947"/>
                </a:lnTo>
                <a:close/>
                <a:moveTo>
                  <a:pt x="22494" y="22433"/>
                </a:moveTo>
                <a:lnTo>
                  <a:pt x="22474" y="22453"/>
                </a:lnTo>
                <a:lnTo>
                  <a:pt x="22454" y="22453"/>
                </a:lnTo>
                <a:lnTo>
                  <a:pt x="22434" y="22494"/>
                </a:lnTo>
                <a:lnTo>
                  <a:pt x="22414" y="22514"/>
                </a:lnTo>
                <a:lnTo>
                  <a:pt x="22434" y="22554"/>
                </a:lnTo>
                <a:lnTo>
                  <a:pt x="22454" y="22574"/>
                </a:lnTo>
                <a:lnTo>
                  <a:pt x="22474" y="22594"/>
                </a:lnTo>
                <a:lnTo>
                  <a:pt x="22535" y="22594"/>
                </a:lnTo>
                <a:lnTo>
                  <a:pt x="22555" y="22574"/>
                </a:lnTo>
                <a:lnTo>
                  <a:pt x="22575" y="22554"/>
                </a:lnTo>
                <a:lnTo>
                  <a:pt x="22575" y="22514"/>
                </a:lnTo>
                <a:lnTo>
                  <a:pt x="22575" y="22494"/>
                </a:lnTo>
                <a:lnTo>
                  <a:pt x="22555" y="22453"/>
                </a:lnTo>
                <a:lnTo>
                  <a:pt x="22535" y="22453"/>
                </a:lnTo>
                <a:lnTo>
                  <a:pt x="22494" y="22433"/>
                </a:lnTo>
                <a:close/>
                <a:moveTo>
                  <a:pt x="5216" y="19352"/>
                </a:moveTo>
                <a:lnTo>
                  <a:pt x="9224" y="19393"/>
                </a:lnTo>
                <a:lnTo>
                  <a:pt x="13714" y="19393"/>
                </a:lnTo>
                <a:lnTo>
                  <a:pt x="14923" y="19413"/>
                </a:lnTo>
                <a:lnTo>
                  <a:pt x="16071" y="19453"/>
                </a:lnTo>
                <a:lnTo>
                  <a:pt x="17218" y="19493"/>
                </a:lnTo>
                <a:lnTo>
                  <a:pt x="17500" y="19513"/>
                </a:lnTo>
                <a:lnTo>
                  <a:pt x="16916" y="20158"/>
                </a:lnTo>
                <a:lnTo>
                  <a:pt x="16614" y="20500"/>
                </a:lnTo>
                <a:lnTo>
                  <a:pt x="16312" y="20802"/>
                </a:lnTo>
                <a:lnTo>
                  <a:pt x="16030" y="21124"/>
                </a:lnTo>
                <a:lnTo>
                  <a:pt x="15909" y="21306"/>
                </a:lnTo>
                <a:lnTo>
                  <a:pt x="15809" y="21487"/>
                </a:lnTo>
                <a:lnTo>
                  <a:pt x="15708" y="21668"/>
                </a:lnTo>
                <a:lnTo>
                  <a:pt x="15648" y="21849"/>
                </a:lnTo>
                <a:lnTo>
                  <a:pt x="15648" y="21910"/>
                </a:lnTo>
                <a:lnTo>
                  <a:pt x="15668" y="21970"/>
                </a:lnTo>
                <a:lnTo>
                  <a:pt x="15708" y="22010"/>
                </a:lnTo>
                <a:lnTo>
                  <a:pt x="15768" y="22031"/>
                </a:lnTo>
                <a:lnTo>
                  <a:pt x="15809" y="22010"/>
                </a:lnTo>
                <a:lnTo>
                  <a:pt x="15990" y="21930"/>
                </a:lnTo>
                <a:lnTo>
                  <a:pt x="16171" y="21829"/>
                </a:lnTo>
                <a:lnTo>
                  <a:pt x="16332" y="21708"/>
                </a:lnTo>
                <a:lnTo>
                  <a:pt x="16473" y="21567"/>
                </a:lnTo>
                <a:lnTo>
                  <a:pt x="16775" y="21265"/>
                </a:lnTo>
                <a:lnTo>
                  <a:pt x="17037" y="20963"/>
                </a:lnTo>
                <a:lnTo>
                  <a:pt x="17359" y="20601"/>
                </a:lnTo>
                <a:lnTo>
                  <a:pt x="18306" y="19614"/>
                </a:lnTo>
                <a:lnTo>
                  <a:pt x="18306" y="19735"/>
                </a:lnTo>
                <a:lnTo>
                  <a:pt x="18245" y="20842"/>
                </a:lnTo>
                <a:lnTo>
                  <a:pt x="18225" y="23078"/>
                </a:lnTo>
                <a:lnTo>
                  <a:pt x="18205" y="24487"/>
                </a:lnTo>
                <a:lnTo>
                  <a:pt x="18185" y="26078"/>
                </a:lnTo>
                <a:lnTo>
                  <a:pt x="18185" y="27689"/>
                </a:lnTo>
                <a:lnTo>
                  <a:pt x="18225" y="29542"/>
                </a:lnTo>
                <a:lnTo>
                  <a:pt x="18306" y="31153"/>
                </a:lnTo>
                <a:lnTo>
                  <a:pt x="18225" y="30810"/>
                </a:lnTo>
                <a:lnTo>
                  <a:pt x="17782" y="28495"/>
                </a:lnTo>
                <a:lnTo>
                  <a:pt x="17198" y="25434"/>
                </a:lnTo>
                <a:lnTo>
                  <a:pt x="16614" y="22172"/>
                </a:lnTo>
                <a:lnTo>
                  <a:pt x="16594" y="22131"/>
                </a:lnTo>
                <a:lnTo>
                  <a:pt x="16554" y="22111"/>
                </a:lnTo>
                <a:lnTo>
                  <a:pt x="16534" y="22111"/>
                </a:lnTo>
                <a:lnTo>
                  <a:pt x="16473" y="22131"/>
                </a:lnTo>
                <a:lnTo>
                  <a:pt x="15628" y="22756"/>
                </a:lnTo>
                <a:lnTo>
                  <a:pt x="12828" y="24830"/>
                </a:lnTo>
                <a:lnTo>
                  <a:pt x="15366" y="21084"/>
                </a:lnTo>
                <a:lnTo>
                  <a:pt x="15386" y="21044"/>
                </a:lnTo>
                <a:lnTo>
                  <a:pt x="15386" y="21004"/>
                </a:lnTo>
                <a:lnTo>
                  <a:pt x="15346" y="20963"/>
                </a:lnTo>
                <a:lnTo>
                  <a:pt x="15325" y="20943"/>
                </a:lnTo>
                <a:lnTo>
                  <a:pt x="12144" y="20520"/>
                </a:lnTo>
                <a:lnTo>
                  <a:pt x="9445" y="20118"/>
                </a:lnTo>
                <a:lnTo>
                  <a:pt x="5076" y="19453"/>
                </a:lnTo>
                <a:lnTo>
                  <a:pt x="4330" y="19352"/>
                </a:lnTo>
                <a:close/>
                <a:moveTo>
                  <a:pt x="29341" y="19554"/>
                </a:moveTo>
                <a:lnTo>
                  <a:pt x="28072" y="19755"/>
                </a:lnTo>
                <a:lnTo>
                  <a:pt x="24991" y="20258"/>
                </a:lnTo>
                <a:lnTo>
                  <a:pt x="21971" y="20742"/>
                </a:lnTo>
                <a:lnTo>
                  <a:pt x="21931" y="20762"/>
                </a:lnTo>
                <a:lnTo>
                  <a:pt x="21910" y="20782"/>
                </a:lnTo>
                <a:lnTo>
                  <a:pt x="21910" y="20822"/>
                </a:lnTo>
                <a:lnTo>
                  <a:pt x="21931" y="20863"/>
                </a:lnTo>
                <a:lnTo>
                  <a:pt x="23119" y="22615"/>
                </a:lnTo>
                <a:lnTo>
                  <a:pt x="24488" y="24628"/>
                </a:lnTo>
                <a:lnTo>
                  <a:pt x="23058" y="23561"/>
                </a:lnTo>
                <a:lnTo>
                  <a:pt x="22092" y="22836"/>
                </a:lnTo>
                <a:lnTo>
                  <a:pt x="21125" y="22111"/>
                </a:lnTo>
                <a:lnTo>
                  <a:pt x="21065" y="22091"/>
                </a:lnTo>
                <a:lnTo>
                  <a:pt x="21044" y="22111"/>
                </a:lnTo>
                <a:lnTo>
                  <a:pt x="21004" y="22131"/>
                </a:lnTo>
                <a:lnTo>
                  <a:pt x="20984" y="22172"/>
                </a:lnTo>
                <a:lnTo>
                  <a:pt x="20541" y="25474"/>
                </a:lnTo>
                <a:lnTo>
                  <a:pt x="20118" y="28293"/>
                </a:lnTo>
                <a:lnTo>
                  <a:pt x="19474" y="32542"/>
                </a:lnTo>
                <a:lnTo>
                  <a:pt x="19373" y="33308"/>
                </a:lnTo>
                <a:lnTo>
                  <a:pt x="19313" y="32301"/>
                </a:lnTo>
                <a:lnTo>
                  <a:pt x="19232" y="30549"/>
                </a:lnTo>
                <a:lnTo>
                  <a:pt x="19091" y="27689"/>
                </a:lnTo>
                <a:lnTo>
                  <a:pt x="19051" y="26924"/>
                </a:lnTo>
                <a:lnTo>
                  <a:pt x="18970" y="25091"/>
                </a:lnTo>
                <a:lnTo>
                  <a:pt x="18950" y="24165"/>
                </a:lnTo>
                <a:lnTo>
                  <a:pt x="18950" y="23239"/>
                </a:lnTo>
                <a:lnTo>
                  <a:pt x="18950" y="21004"/>
                </a:lnTo>
                <a:lnTo>
                  <a:pt x="18970" y="19896"/>
                </a:lnTo>
                <a:lnTo>
                  <a:pt x="18970" y="19735"/>
                </a:lnTo>
                <a:lnTo>
                  <a:pt x="19816" y="20540"/>
                </a:lnTo>
                <a:lnTo>
                  <a:pt x="20017" y="20722"/>
                </a:lnTo>
                <a:lnTo>
                  <a:pt x="20259" y="20963"/>
                </a:lnTo>
                <a:lnTo>
                  <a:pt x="20521" y="21205"/>
                </a:lnTo>
                <a:lnTo>
                  <a:pt x="20662" y="21306"/>
                </a:lnTo>
                <a:lnTo>
                  <a:pt x="20803" y="21386"/>
                </a:lnTo>
                <a:lnTo>
                  <a:pt x="20944" y="21426"/>
                </a:lnTo>
                <a:lnTo>
                  <a:pt x="21085" y="21447"/>
                </a:lnTo>
                <a:lnTo>
                  <a:pt x="21145" y="21447"/>
                </a:lnTo>
                <a:lnTo>
                  <a:pt x="21185" y="21426"/>
                </a:lnTo>
                <a:lnTo>
                  <a:pt x="21226" y="21406"/>
                </a:lnTo>
                <a:lnTo>
                  <a:pt x="21246" y="21386"/>
                </a:lnTo>
                <a:lnTo>
                  <a:pt x="21246" y="21346"/>
                </a:lnTo>
                <a:lnTo>
                  <a:pt x="21246" y="21205"/>
                </a:lnTo>
                <a:lnTo>
                  <a:pt x="21206" y="21064"/>
                </a:lnTo>
                <a:lnTo>
                  <a:pt x="21125" y="20943"/>
                </a:lnTo>
                <a:lnTo>
                  <a:pt x="21044" y="20802"/>
                </a:lnTo>
                <a:lnTo>
                  <a:pt x="20823" y="20561"/>
                </a:lnTo>
                <a:lnTo>
                  <a:pt x="20581" y="20339"/>
                </a:lnTo>
                <a:lnTo>
                  <a:pt x="20400" y="20158"/>
                </a:lnTo>
                <a:lnTo>
                  <a:pt x="19877" y="19594"/>
                </a:lnTo>
                <a:lnTo>
                  <a:pt x="22374" y="19614"/>
                </a:lnTo>
                <a:lnTo>
                  <a:pt x="25394" y="19614"/>
                </a:lnTo>
                <a:lnTo>
                  <a:pt x="27307" y="19594"/>
                </a:lnTo>
                <a:lnTo>
                  <a:pt x="28314" y="19574"/>
                </a:lnTo>
                <a:lnTo>
                  <a:pt x="29341" y="19554"/>
                </a:lnTo>
                <a:close/>
                <a:moveTo>
                  <a:pt x="18749" y="0"/>
                </a:moveTo>
                <a:lnTo>
                  <a:pt x="18688" y="20"/>
                </a:lnTo>
                <a:lnTo>
                  <a:pt x="18507" y="242"/>
                </a:lnTo>
                <a:lnTo>
                  <a:pt x="18346" y="484"/>
                </a:lnTo>
                <a:lnTo>
                  <a:pt x="18225" y="745"/>
                </a:lnTo>
                <a:lnTo>
                  <a:pt x="18125" y="1027"/>
                </a:lnTo>
                <a:lnTo>
                  <a:pt x="18044" y="1309"/>
                </a:lnTo>
                <a:lnTo>
                  <a:pt x="17984" y="1611"/>
                </a:lnTo>
                <a:lnTo>
                  <a:pt x="17883" y="2195"/>
                </a:lnTo>
                <a:lnTo>
                  <a:pt x="17802" y="2779"/>
                </a:lnTo>
                <a:lnTo>
                  <a:pt x="17077" y="6384"/>
                </a:lnTo>
                <a:lnTo>
                  <a:pt x="16413" y="9868"/>
                </a:lnTo>
                <a:lnTo>
                  <a:pt x="15768" y="13331"/>
                </a:lnTo>
                <a:lnTo>
                  <a:pt x="15668" y="13855"/>
                </a:lnTo>
                <a:lnTo>
                  <a:pt x="12043" y="11398"/>
                </a:lnTo>
                <a:lnTo>
                  <a:pt x="11701" y="11116"/>
                </a:lnTo>
                <a:lnTo>
                  <a:pt x="11419" y="10895"/>
                </a:lnTo>
                <a:lnTo>
                  <a:pt x="11117" y="10673"/>
                </a:lnTo>
                <a:lnTo>
                  <a:pt x="10956" y="10593"/>
                </a:lnTo>
                <a:lnTo>
                  <a:pt x="10795" y="10512"/>
                </a:lnTo>
                <a:lnTo>
                  <a:pt x="10654" y="10472"/>
                </a:lnTo>
                <a:lnTo>
                  <a:pt x="10492" y="10452"/>
                </a:lnTo>
                <a:lnTo>
                  <a:pt x="10452" y="10452"/>
                </a:lnTo>
                <a:lnTo>
                  <a:pt x="10331" y="10472"/>
                </a:lnTo>
                <a:lnTo>
                  <a:pt x="10211" y="10512"/>
                </a:lnTo>
                <a:lnTo>
                  <a:pt x="10130" y="10593"/>
                </a:lnTo>
                <a:lnTo>
                  <a:pt x="10070" y="10673"/>
                </a:lnTo>
                <a:lnTo>
                  <a:pt x="10049" y="10794"/>
                </a:lnTo>
                <a:lnTo>
                  <a:pt x="10070" y="10915"/>
                </a:lnTo>
                <a:lnTo>
                  <a:pt x="10110" y="11056"/>
                </a:lnTo>
                <a:lnTo>
                  <a:pt x="10170" y="11217"/>
                </a:lnTo>
                <a:lnTo>
                  <a:pt x="10271" y="11378"/>
                </a:lnTo>
                <a:lnTo>
                  <a:pt x="10372" y="11559"/>
                </a:lnTo>
                <a:lnTo>
                  <a:pt x="10633" y="11901"/>
                </a:lnTo>
                <a:lnTo>
                  <a:pt x="10714" y="12002"/>
                </a:lnTo>
                <a:lnTo>
                  <a:pt x="12063" y="13875"/>
                </a:lnTo>
                <a:lnTo>
                  <a:pt x="13553" y="15869"/>
                </a:lnTo>
                <a:lnTo>
                  <a:pt x="9828" y="16573"/>
                </a:lnTo>
                <a:lnTo>
                  <a:pt x="6123" y="17278"/>
                </a:lnTo>
                <a:lnTo>
                  <a:pt x="3001" y="17882"/>
                </a:lnTo>
                <a:lnTo>
                  <a:pt x="2699" y="17923"/>
                </a:lnTo>
                <a:lnTo>
                  <a:pt x="2256" y="17983"/>
                </a:lnTo>
                <a:lnTo>
                  <a:pt x="1813" y="18063"/>
                </a:lnTo>
                <a:lnTo>
                  <a:pt x="1390" y="18144"/>
                </a:lnTo>
                <a:lnTo>
                  <a:pt x="988" y="18245"/>
                </a:lnTo>
                <a:lnTo>
                  <a:pt x="645" y="18366"/>
                </a:lnTo>
                <a:lnTo>
                  <a:pt x="504" y="18426"/>
                </a:lnTo>
                <a:lnTo>
                  <a:pt x="363" y="18486"/>
                </a:lnTo>
                <a:lnTo>
                  <a:pt x="243" y="18567"/>
                </a:lnTo>
                <a:lnTo>
                  <a:pt x="162" y="18647"/>
                </a:lnTo>
                <a:lnTo>
                  <a:pt x="81" y="18748"/>
                </a:lnTo>
                <a:lnTo>
                  <a:pt x="21" y="18829"/>
                </a:lnTo>
                <a:lnTo>
                  <a:pt x="1" y="18970"/>
                </a:lnTo>
                <a:lnTo>
                  <a:pt x="1" y="19091"/>
                </a:lnTo>
                <a:lnTo>
                  <a:pt x="61" y="19231"/>
                </a:lnTo>
                <a:lnTo>
                  <a:pt x="142" y="19372"/>
                </a:lnTo>
                <a:lnTo>
                  <a:pt x="263" y="19473"/>
                </a:lnTo>
                <a:lnTo>
                  <a:pt x="384" y="19574"/>
                </a:lnTo>
                <a:lnTo>
                  <a:pt x="524" y="19654"/>
                </a:lnTo>
                <a:lnTo>
                  <a:pt x="665" y="19735"/>
                </a:lnTo>
                <a:lnTo>
                  <a:pt x="847" y="19815"/>
                </a:lnTo>
                <a:lnTo>
                  <a:pt x="1008" y="19876"/>
                </a:lnTo>
                <a:lnTo>
                  <a:pt x="1411" y="19977"/>
                </a:lnTo>
                <a:lnTo>
                  <a:pt x="1813" y="20037"/>
                </a:lnTo>
                <a:lnTo>
                  <a:pt x="2236" y="20097"/>
                </a:lnTo>
                <a:lnTo>
                  <a:pt x="3062" y="20158"/>
                </a:lnTo>
                <a:lnTo>
                  <a:pt x="3505" y="20198"/>
                </a:lnTo>
                <a:lnTo>
                  <a:pt x="3867" y="20238"/>
                </a:lnTo>
                <a:lnTo>
                  <a:pt x="8922" y="21024"/>
                </a:lnTo>
                <a:lnTo>
                  <a:pt x="11358" y="21386"/>
                </a:lnTo>
                <a:lnTo>
                  <a:pt x="13775" y="21708"/>
                </a:lnTo>
                <a:lnTo>
                  <a:pt x="12144" y="24105"/>
                </a:lnTo>
                <a:lnTo>
                  <a:pt x="11298" y="25353"/>
                </a:lnTo>
                <a:lnTo>
                  <a:pt x="11036" y="25696"/>
                </a:lnTo>
                <a:lnTo>
                  <a:pt x="10795" y="25998"/>
                </a:lnTo>
                <a:lnTo>
                  <a:pt x="10573" y="26300"/>
                </a:lnTo>
                <a:lnTo>
                  <a:pt x="10472" y="26461"/>
                </a:lnTo>
                <a:lnTo>
                  <a:pt x="10412" y="26622"/>
                </a:lnTo>
                <a:lnTo>
                  <a:pt x="10372" y="26783"/>
                </a:lnTo>
                <a:lnTo>
                  <a:pt x="10372" y="26944"/>
                </a:lnTo>
                <a:lnTo>
                  <a:pt x="10392" y="27045"/>
                </a:lnTo>
                <a:lnTo>
                  <a:pt x="10412" y="27145"/>
                </a:lnTo>
                <a:lnTo>
                  <a:pt x="10452" y="27226"/>
                </a:lnTo>
                <a:lnTo>
                  <a:pt x="10513" y="27266"/>
                </a:lnTo>
                <a:lnTo>
                  <a:pt x="10573" y="27307"/>
                </a:lnTo>
                <a:lnTo>
                  <a:pt x="10613" y="27327"/>
                </a:lnTo>
                <a:lnTo>
                  <a:pt x="10734" y="27347"/>
                </a:lnTo>
                <a:lnTo>
                  <a:pt x="10855" y="27327"/>
                </a:lnTo>
                <a:lnTo>
                  <a:pt x="10996" y="27286"/>
                </a:lnTo>
                <a:lnTo>
                  <a:pt x="11157" y="27206"/>
                </a:lnTo>
                <a:lnTo>
                  <a:pt x="11298" y="27125"/>
                </a:lnTo>
                <a:lnTo>
                  <a:pt x="11580" y="26944"/>
                </a:lnTo>
                <a:lnTo>
                  <a:pt x="11822" y="26763"/>
                </a:lnTo>
                <a:lnTo>
                  <a:pt x="11922" y="26682"/>
                </a:lnTo>
                <a:lnTo>
                  <a:pt x="13795" y="25313"/>
                </a:lnTo>
                <a:lnTo>
                  <a:pt x="15648" y="23944"/>
                </a:lnTo>
                <a:lnTo>
                  <a:pt x="15909" y="23742"/>
                </a:lnTo>
                <a:lnTo>
                  <a:pt x="16594" y="27387"/>
                </a:lnTo>
                <a:lnTo>
                  <a:pt x="17279" y="31012"/>
                </a:lnTo>
                <a:lnTo>
                  <a:pt x="17863" y="33992"/>
                </a:lnTo>
                <a:lnTo>
                  <a:pt x="17923" y="34536"/>
                </a:lnTo>
                <a:lnTo>
                  <a:pt x="17963" y="34959"/>
                </a:lnTo>
                <a:lnTo>
                  <a:pt x="18024" y="35422"/>
                </a:lnTo>
                <a:lnTo>
                  <a:pt x="18104" y="35885"/>
                </a:lnTo>
                <a:lnTo>
                  <a:pt x="18225" y="36328"/>
                </a:lnTo>
                <a:lnTo>
                  <a:pt x="18286" y="36530"/>
                </a:lnTo>
                <a:lnTo>
                  <a:pt x="18366" y="36731"/>
                </a:lnTo>
                <a:lnTo>
                  <a:pt x="18447" y="36892"/>
                </a:lnTo>
                <a:lnTo>
                  <a:pt x="18547" y="37053"/>
                </a:lnTo>
                <a:lnTo>
                  <a:pt x="18668" y="37174"/>
                </a:lnTo>
                <a:lnTo>
                  <a:pt x="18789" y="37254"/>
                </a:lnTo>
                <a:lnTo>
                  <a:pt x="18930" y="37315"/>
                </a:lnTo>
                <a:lnTo>
                  <a:pt x="19091" y="37335"/>
                </a:lnTo>
                <a:lnTo>
                  <a:pt x="19192" y="37335"/>
                </a:lnTo>
                <a:lnTo>
                  <a:pt x="19333" y="37295"/>
                </a:lnTo>
                <a:lnTo>
                  <a:pt x="19454" y="37214"/>
                </a:lnTo>
                <a:lnTo>
                  <a:pt x="19574" y="37113"/>
                </a:lnTo>
                <a:lnTo>
                  <a:pt x="19655" y="36973"/>
                </a:lnTo>
                <a:lnTo>
                  <a:pt x="19756" y="36811"/>
                </a:lnTo>
                <a:lnTo>
                  <a:pt x="19816" y="36630"/>
                </a:lnTo>
                <a:lnTo>
                  <a:pt x="19897" y="36449"/>
                </a:lnTo>
                <a:lnTo>
                  <a:pt x="19937" y="36227"/>
                </a:lnTo>
                <a:lnTo>
                  <a:pt x="20038" y="35784"/>
                </a:lnTo>
                <a:lnTo>
                  <a:pt x="20098" y="35321"/>
                </a:lnTo>
                <a:lnTo>
                  <a:pt x="20179" y="34475"/>
                </a:lnTo>
                <a:lnTo>
                  <a:pt x="20219" y="33932"/>
                </a:lnTo>
                <a:lnTo>
                  <a:pt x="20984" y="29018"/>
                </a:lnTo>
                <a:lnTo>
                  <a:pt x="21387" y="26400"/>
                </a:lnTo>
                <a:lnTo>
                  <a:pt x="21749" y="23762"/>
                </a:lnTo>
                <a:lnTo>
                  <a:pt x="22333" y="24185"/>
                </a:lnTo>
                <a:lnTo>
                  <a:pt x="22937" y="24669"/>
                </a:lnTo>
                <a:lnTo>
                  <a:pt x="23884" y="25373"/>
                </a:lnTo>
                <a:lnTo>
                  <a:pt x="24347" y="25736"/>
                </a:lnTo>
                <a:lnTo>
                  <a:pt x="24830" y="26058"/>
                </a:lnTo>
                <a:lnTo>
                  <a:pt x="25314" y="26380"/>
                </a:lnTo>
                <a:lnTo>
                  <a:pt x="25817" y="26662"/>
                </a:lnTo>
                <a:lnTo>
                  <a:pt x="26320" y="26904"/>
                </a:lnTo>
                <a:lnTo>
                  <a:pt x="26824" y="27105"/>
                </a:lnTo>
                <a:lnTo>
                  <a:pt x="26884" y="27125"/>
                </a:lnTo>
                <a:lnTo>
                  <a:pt x="26925" y="27105"/>
                </a:lnTo>
                <a:lnTo>
                  <a:pt x="26965" y="27065"/>
                </a:lnTo>
                <a:lnTo>
                  <a:pt x="26985" y="27005"/>
                </a:lnTo>
                <a:lnTo>
                  <a:pt x="26965" y="26884"/>
                </a:lnTo>
                <a:lnTo>
                  <a:pt x="26904" y="26662"/>
                </a:lnTo>
                <a:lnTo>
                  <a:pt x="26743" y="26300"/>
                </a:lnTo>
                <a:lnTo>
                  <a:pt x="26723" y="26280"/>
                </a:lnTo>
                <a:lnTo>
                  <a:pt x="26723" y="26259"/>
                </a:lnTo>
                <a:lnTo>
                  <a:pt x="26381" y="25716"/>
                </a:lnTo>
                <a:lnTo>
                  <a:pt x="26018" y="25192"/>
                </a:lnTo>
                <a:lnTo>
                  <a:pt x="25736" y="24769"/>
                </a:lnTo>
                <a:lnTo>
                  <a:pt x="25173" y="23923"/>
                </a:lnTo>
                <a:lnTo>
                  <a:pt x="24347" y="22695"/>
                </a:lnTo>
                <a:lnTo>
                  <a:pt x="23521" y="21487"/>
                </a:lnTo>
                <a:lnTo>
                  <a:pt x="26059" y="21064"/>
                </a:lnTo>
                <a:lnTo>
                  <a:pt x="28576" y="20641"/>
                </a:lnTo>
                <a:lnTo>
                  <a:pt x="30590" y="20319"/>
                </a:lnTo>
                <a:lnTo>
                  <a:pt x="31093" y="20238"/>
                </a:lnTo>
                <a:lnTo>
                  <a:pt x="32603" y="19977"/>
                </a:lnTo>
                <a:lnTo>
                  <a:pt x="34114" y="19695"/>
                </a:lnTo>
                <a:lnTo>
                  <a:pt x="34778" y="19534"/>
                </a:lnTo>
                <a:lnTo>
                  <a:pt x="35825" y="19231"/>
                </a:lnTo>
                <a:lnTo>
                  <a:pt x="36913" y="18909"/>
                </a:lnTo>
                <a:lnTo>
                  <a:pt x="37316" y="18768"/>
                </a:lnTo>
                <a:lnTo>
                  <a:pt x="37356" y="18768"/>
                </a:lnTo>
                <a:lnTo>
                  <a:pt x="37376" y="18728"/>
                </a:lnTo>
                <a:lnTo>
                  <a:pt x="37376" y="18688"/>
                </a:lnTo>
                <a:lnTo>
                  <a:pt x="37356" y="18647"/>
                </a:lnTo>
                <a:lnTo>
                  <a:pt x="37356" y="18627"/>
                </a:lnTo>
                <a:lnTo>
                  <a:pt x="37275" y="18547"/>
                </a:lnTo>
                <a:lnTo>
                  <a:pt x="37235" y="18527"/>
                </a:lnTo>
                <a:lnTo>
                  <a:pt x="37013" y="18366"/>
                </a:lnTo>
                <a:lnTo>
                  <a:pt x="36772" y="18245"/>
                </a:lnTo>
                <a:lnTo>
                  <a:pt x="36530" y="18144"/>
                </a:lnTo>
                <a:lnTo>
                  <a:pt x="36268" y="18043"/>
                </a:lnTo>
                <a:lnTo>
                  <a:pt x="35986" y="17983"/>
                </a:lnTo>
                <a:lnTo>
                  <a:pt x="35725" y="17923"/>
                </a:lnTo>
                <a:lnTo>
                  <a:pt x="35181" y="17842"/>
                </a:lnTo>
                <a:lnTo>
                  <a:pt x="34597" y="17741"/>
                </a:lnTo>
                <a:lnTo>
                  <a:pt x="30992" y="17016"/>
                </a:lnTo>
                <a:lnTo>
                  <a:pt x="27509" y="16352"/>
                </a:lnTo>
                <a:lnTo>
                  <a:pt x="24045" y="15728"/>
                </a:lnTo>
                <a:lnTo>
                  <a:pt x="23662" y="15647"/>
                </a:lnTo>
                <a:lnTo>
                  <a:pt x="24105" y="15063"/>
                </a:lnTo>
                <a:lnTo>
                  <a:pt x="24569" y="14459"/>
                </a:lnTo>
                <a:lnTo>
                  <a:pt x="25293" y="13512"/>
                </a:lnTo>
                <a:lnTo>
                  <a:pt x="25636" y="13049"/>
                </a:lnTo>
                <a:lnTo>
                  <a:pt x="25978" y="12566"/>
                </a:lnTo>
                <a:lnTo>
                  <a:pt x="26280" y="12083"/>
                </a:lnTo>
                <a:lnTo>
                  <a:pt x="26562" y="11579"/>
                </a:lnTo>
                <a:lnTo>
                  <a:pt x="26804" y="11076"/>
                </a:lnTo>
                <a:lnTo>
                  <a:pt x="27025" y="10572"/>
                </a:lnTo>
                <a:lnTo>
                  <a:pt x="27025" y="10492"/>
                </a:lnTo>
                <a:lnTo>
                  <a:pt x="27005" y="10452"/>
                </a:lnTo>
                <a:lnTo>
                  <a:pt x="26965" y="10411"/>
                </a:lnTo>
                <a:lnTo>
                  <a:pt x="26804" y="10411"/>
                </a:lnTo>
                <a:lnTo>
                  <a:pt x="26643" y="10472"/>
                </a:lnTo>
                <a:lnTo>
                  <a:pt x="26200" y="10653"/>
                </a:lnTo>
                <a:lnTo>
                  <a:pt x="26180" y="10673"/>
                </a:lnTo>
                <a:lnTo>
                  <a:pt x="26159" y="10673"/>
                </a:lnTo>
                <a:lnTo>
                  <a:pt x="25636" y="11015"/>
                </a:lnTo>
                <a:lnTo>
                  <a:pt x="25112" y="11358"/>
                </a:lnTo>
                <a:lnTo>
                  <a:pt x="24669" y="11660"/>
                </a:lnTo>
                <a:lnTo>
                  <a:pt x="23823" y="12224"/>
                </a:lnTo>
                <a:lnTo>
                  <a:pt x="22676" y="12989"/>
                </a:lnTo>
                <a:lnTo>
                  <a:pt x="21528" y="13774"/>
                </a:lnTo>
                <a:lnTo>
                  <a:pt x="21125" y="11277"/>
                </a:lnTo>
                <a:lnTo>
                  <a:pt x="20702" y="8800"/>
                </a:lnTo>
                <a:lnTo>
                  <a:pt x="20360" y="6787"/>
                </a:lnTo>
                <a:lnTo>
                  <a:pt x="20279" y="6283"/>
                </a:lnTo>
                <a:lnTo>
                  <a:pt x="20038" y="4773"/>
                </a:lnTo>
                <a:lnTo>
                  <a:pt x="19756" y="3262"/>
                </a:lnTo>
                <a:lnTo>
                  <a:pt x="19595" y="2638"/>
                </a:lnTo>
                <a:lnTo>
                  <a:pt x="19313" y="1631"/>
                </a:lnTo>
                <a:lnTo>
                  <a:pt x="19293" y="1511"/>
                </a:lnTo>
                <a:lnTo>
                  <a:pt x="19252" y="1430"/>
                </a:lnTo>
                <a:lnTo>
                  <a:pt x="19011" y="604"/>
                </a:lnTo>
                <a:lnTo>
                  <a:pt x="18870" y="181"/>
                </a:lnTo>
                <a:lnTo>
                  <a:pt x="18809" y="20"/>
                </a:lnTo>
                <a:lnTo>
                  <a:pt x="1876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797F8F"/>
              </a:solidFill>
            </a:endParaRPr>
          </a:p>
        </p:txBody>
      </p:sp>
      <p:sp>
        <p:nvSpPr>
          <p:cNvPr id="28" name="Google Shape;296;p35"/>
          <p:cNvSpPr/>
          <p:nvPr/>
        </p:nvSpPr>
        <p:spPr>
          <a:xfrm>
            <a:off x="1274335" y="3562342"/>
            <a:ext cx="564461" cy="564709"/>
          </a:xfrm>
          <a:custGeom>
            <a:avLst/>
            <a:gdLst/>
            <a:ahLst/>
            <a:cxnLst/>
            <a:rect l="l" t="t" r="r" b="b"/>
            <a:pathLst>
              <a:path w="33973" h="33993" extrusionOk="0">
                <a:moveTo>
                  <a:pt x="16553" y="15164"/>
                </a:moveTo>
                <a:lnTo>
                  <a:pt x="16734" y="15365"/>
                </a:lnTo>
                <a:lnTo>
                  <a:pt x="16916" y="15546"/>
                </a:lnTo>
                <a:lnTo>
                  <a:pt x="17117" y="15707"/>
                </a:lnTo>
                <a:lnTo>
                  <a:pt x="17339" y="15868"/>
                </a:lnTo>
                <a:lnTo>
                  <a:pt x="17600" y="16050"/>
                </a:lnTo>
                <a:lnTo>
                  <a:pt x="17842" y="16271"/>
                </a:lnTo>
                <a:lnTo>
                  <a:pt x="18084" y="16493"/>
                </a:lnTo>
                <a:lnTo>
                  <a:pt x="18305" y="16714"/>
                </a:lnTo>
                <a:lnTo>
                  <a:pt x="18386" y="16795"/>
                </a:lnTo>
                <a:lnTo>
                  <a:pt x="18386" y="16855"/>
                </a:lnTo>
                <a:lnTo>
                  <a:pt x="18345" y="17399"/>
                </a:lnTo>
                <a:lnTo>
                  <a:pt x="18325" y="17661"/>
                </a:lnTo>
                <a:lnTo>
                  <a:pt x="18345" y="17943"/>
                </a:lnTo>
                <a:lnTo>
                  <a:pt x="18064" y="18225"/>
                </a:lnTo>
                <a:lnTo>
                  <a:pt x="17782" y="18547"/>
                </a:lnTo>
                <a:lnTo>
                  <a:pt x="17258" y="19151"/>
                </a:lnTo>
                <a:lnTo>
                  <a:pt x="17016" y="19433"/>
                </a:lnTo>
                <a:lnTo>
                  <a:pt x="16855" y="19634"/>
                </a:lnTo>
                <a:lnTo>
                  <a:pt x="16734" y="19836"/>
                </a:lnTo>
                <a:lnTo>
                  <a:pt x="16493" y="19654"/>
                </a:lnTo>
                <a:lnTo>
                  <a:pt x="16231" y="19493"/>
                </a:lnTo>
                <a:lnTo>
                  <a:pt x="15707" y="19191"/>
                </a:lnTo>
                <a:lnTo>
                  <a:pt x="15244" y="18929"/>
                </a:lnTo>
                <a:lnTo>
                  <a:pt x="14781" y="18688"/>
                </a:lnTo>
                <a:lnTo>
                  <a:pt x="14821" y="18527"/>
                </a:lnTo>
                <a:lnTo>
                  <a:pt x="14821" y="18345"/>
                </a:lnTo>
                <a:lnTo>
                  <a:pt x="14801" y="18164"/>
                </a:lnTo>
                <a:lnTo>
                  <a:pt x="14781" y="18003"/>
                </a:lnTo>
                <a:lnTo>
                  <a:pt x="14721" y="17641"/>
                </a:lnTo>
                <a:lnTo>
                  <a:pt x="14660" y="17278"/>
                </a:lnTo>
                <a:lnTo>
                  <a:pt x="14660" y="16795"/>
                </a:lnTo>
                <a:lnTo>
                  <a:pt x="14640" y="16553"/>
                </a:lnTo>
                <a:lnTo>
                  <a:pt x="14600" y="16312"/>
                </a:lnTo>
                <a:lnTo>
                  <a:pt x="14842" y="16211"/>
                </a:lnTo>
                <a:lnTo>
                  <a:pt x="15063" y="16110"/>
                </a:lnTo>
                <a:lnTo>
                  <a:pt x="15486" y="15848"/>
                </a:lnTo>
                <a:lnTo>
                  <a:pt x="16030" y="15526"/>
                </a:lnTo>
                <a:lnTo>
                  <a:pt x="16312" y="15365"/>
                </a:lnTo>
                <a:lnTo>
                  <a:pt x="16553" y="15164"/>
                </a:lnTo>
                <a:close/>
                <a:moveTo>
                  <a:pt x="16392" y="14016"/>
                </a:moveTo>
                <a:lnTo>
                  <a:pt x="16271" y="14036"/>
                </a:lnTo>
                <a:lnTo>
                  <a:pt x="16070" y="14117"/>
                </a:lnTo>
                <a:lnTo>
                  <a:pt x="15869" y="14217"/>
                </a:lnTo>
                <a:lnTo>
                  <a:pt x="15667" y="14338"/>
                </a:lnTo>
                <a:lnTo>
                  <a:pt x="15285" y="14620"/>
                </a:lnTo>
                <a:lnTo>
                  <a:pt x="14942" y="14902"/>
                </a:lnTo>
                <a:lnTo>
                  <a:pt x="14600" y="15144"/>
                </a:lnTo>
                <a:lnTo>
                  <a:pt x="14419" y="15264"/>
                </a:lnTo>
                <a:lnTo>
                  <a:pt x="14278" y="15425"/>
                </a:lnTo>
                <a:lnTo>
                  <a:pt x="14137" y="15566"/>
                </a:lnTo>
                <a:lnTo>
                  <a:pt x="14016" y="15748"/>
                </a:lnTo>
                <a:lnTo>
                  <a:pt x="13935" y="15929"/>
                </a:lnTo>
                <a:lnTo>
                  <a:pt x="13915" y="16050"/>
                </a:lnTo>
                <a:lnTo>
                  <a:pt x="13895" y="16150"/>
                </a:lnTo>
                <a:lnTo>
                  <a:pt x="13915" y="16171"/>
                </a:lnTo>
                <a:lnTo>
                  <a:pt x="13835" y="16291"/>
                </a:lnTo>
                <a:lnTo>
                  <a:pt x="13794" y="16432"/>
                </a:lnTo>
                <a:lnTo>
                  <a:pt x="13754" y="16573"/>
                </a:lnTo>
                <a:lnTo>
                  <a:pt x="13734" y="16714"/>
                </a:lnTo>
                <a:lnTo>
                  <a:pt x="13714" y="17016"/>
                </a:lnTo>
                <a:lnTo>
                  <a:pt x="13714" y="17278"/>
                </a:lnTo>
                <a:lnTo>
                  <a:pt x="13714" y="17701"/>
                </a:lnTo>
                <a:lnTo>
                  <a:pt x="13734" y="17943"/>
                </a:lnTo>
                <a:lnTo>
                  <a:pt x="13754" y="18164"/>
                </a:lnTo>
                <a:lnTo>
                  <a:pt x="13794" y="18406"/>
                </a:lnTo>
                <a:lnTo>
                  <a:pt x="13855" y="18607"/>
                </a:lnTo>
                <a:lnTo>
                  <a:pt x="13956" y="18788"/>
                </a:lnTo>
                <a:lnTo>
                  <a:pt x="14016" y="18869"/>
                </a:lnTo>
                <a:lnTo>
                  <a:pt x="14096" y="18950"/>
                </a:lnTo>
                <a:lnTo>
                  <a:pt x="14157" y="18990"/>
                </a:lnTo>
                <a:lnTo>
                  <a:pt x="14217" y="19030"/>
                </a:lnTo>
                <a:lnTo>
                  <a:pt x="14298" y="19050"/>
                </a:lnTo>
                <a:lnTo>
                  <a:pt x="14378" y="19050"/>
                </a:lnTo>
                <a:lnTo>
                  <a:pt x="14399" y="19171"/>
                </a:lnTo>
                <a:lnTo>
                  <a:pt x="14439" y="19292"/>
                </a:lnTo>
                <a:lnTo>
                  <a:pt x="14479" y="19413"/>
                </a:lnTo>
                <a:lnTo>
                  <a:pt x="14539" y="19513"/>
                </a:lnTo>
                <a:lnTo>
                  <a:pt x="14701" y="19715"/>
                </a:lnTo>
                <a:lnTo>
                  <a:pt x="14882" y="19876"/>
                </a:lnTo>
                <a:lnTo>
                  <a:pt x="15204" y="20138"/>
                </a:lnTo>
                <a:lnTo>
                  <a:pt x="15546" y="20359"/>
                </a:lnTo>
                <a:lnTo>
                  <a:pt x="15768" y="20520"/>
                </a:lnTo>
                <a:lnTo>
                  <a:pt x="15989" y="20661"/>
                </a:lnTo>
                <a:lnTo>
                  <a:pt x="16211" y="20782"/>
                </a:lnTo>
                <a:lnTo>
                  <a:pt x="16332" y="20822"/>
                </a:lnTo>
                <a:lnTo>
                  <a:pt x="16453" y="20863"/>
                </a:lnTo>
                <a:lnTo>
                  <a:pt x="16654" y="20863"/>
                </a:lnTo>
                <a:lnTo>
                  <a:pt x="16755" y="20822"/>
                </a:lnTo>
                <a:lnTo>
                  <a:pt x="16855" y="20782"/>
                </a:lnTo>
                <a:lnTo>
                  <a:pt x="16936" y="20722"/>
                </a:lnTo>
                <a:lnTo>
                  <a:pt x="16996" y="20661"/>
                </a:lnTo>
                <a:lnTo>
                  <a:pt x="17037" y="20581"/>
                </a:lnTo>
                <a:lnTo>
                  <a:pt x="17077" y="20480"/>
                </a:lnTo>
                <a:lnTo>
                  <a:pt x="17218" y="20440"/>
                </a:lnTo>
                <a:lnTo>
                  <a:pt x="17359" y="20379"/>
                </a:lnTo>
                <a:lnTo>
                  <a:pt x="17500" y="20279"/>
                </a:lnTo>
                <a:lnTo>
                  <a:pt x="17621" y="20178"/>
                </a:lnTo>
                <a:lnTo>
                  <a:pt x="17882" y="19956"/>
                </a:lnTo>
                <a:lnTo>
                  <a:pt x="18084" y="19755"/>
                </a:lnTo>
                <a:lnTo>
                  <a:pt x="18446" y="19413"/>
                </a:lnTo>
                <a:lnTo>
                  <a:pt x="18809" y="19090"/>
                </a:lnTo>
                <a:lnTo>
                  <a:pt x="19171" y="18728"/>
                </a:lnTo>
                <a:lnTo>
                  <a:pt x="19312" y="18527"/>
                </a:lnTo>
                <a:lnTo>
                  <a:pt x="19453" y="18345"/>
                </a:lnTo>
                <a:lnTo>
                  <a:pt x="19493" y="18265"/>
                </a:lnTo>
                <a:lnTo>
                  <a:pt x="19534" y="18204"/>
                </a:lnTo>
                <a:lnTo>
                  <a:pt x="19534" y="18063"/>
                </a:lnTo>
                <a:lnTo>
                  <a:pt x="19513" y="17923"/>
                </a:lnTo>
                <a:lnTo>
                  <a:pt x="19453" y="17802"/>
                </a:lnTo>
                <a:lnTo>
                  <a:pt x="19473" y="17600"/>
                </a:lnTo>
                <a:lnTo>
                  <a:pt x="19473" y="17399"/>
                </a:lnTo>
                <a:lnTo>
                  <a:pt x="19473" y="16996"/>
                </a:lnTo>
                <a:lnTo>
                  <a:pt x="19493" y="16473"/>
                </a:lnTo>
                <a:lnTo>
                  <a:pt x="19534" y="16372"/>
                </a:lnTo>
                <a:lnTo>
                  <a:pt x="19554" y="16271"/>
                </a:lnTo>
                <a:lnTo>
                  <a:pt x="19554" y="16171"/>
                </a:lnTo>
                <a:lnTo>
                  <a:pt x="19554" y="16070"/>
                </a:lnTo>
                <a:lnTo>
                  <a:pt x="19534" y="15969"/>
                </a:lnTo>
                <a:lnTo>
                  <a:pt x="19493" y="15868"/>
                </a:lnTo>
                <a:lnTo>
                  <a:pt x="19433" y="15768"/>
                </a:lnTo>
                <a:lnTo>
                  <a:pt x="19332" y="15687"/>
                </a:lnTo>
                <a:lnTo>
                  <a:pt x="19312" y="15667"/>
                </a:lnTo>
                <a:lnTo>
                  <a:pt x="19292" y="15607"/>
                </a:lnTo>
                <a:lnTo>
                  <a:pt x="19211" y="15526"/>
                </a:lnTo>
                <a:lnTo>
                  <a:pt x="19111" y="15486"/>
                </a:lnTo>
                <a:lnTo>
                  <a:pt x="18648" y="15063"/>
                </a:lnTo>
                <a:lnTo>
                  <a:pt x="18386" y="14862"/>
                </a:lnTo>
                <a:lnTo>
                  <a:pt x="18104" y="14660"/>
                </a:lnTo>
                <a:lnTo>
                  <a:pt x="17822" y="14519"/>
                </a:lnTo>
                <a:lnTo>
                  <a:pt x="17520" y="14378"/>
                </a:lnTo>
                <a:lnTo>
                  <a:pt x="17379" y="14338"/>
                </a:lnTo>
                <a:lnTo>
                  <a:pt x="17238" y="14298"/>
                </a:lnTo>
                <a:lnTo>
                  <a:pt x="17077" y="14278"/>
                </a:lnTo>
                <a:lnTo>
                  <a:pt x="16916" y="14278"/>
                </a:lnTo>
                <a:lnTo>
                  <a:pt x="16835" y="14177"/>
                </a:lnTo>
                <a:lnTo>
                  <a:pt x="16734" y="14096"/>
                </a:lnTo>
                <a:lnTo>
                  <a:pt x="16614" y="14036"/>
                </a:lnTo>
                <a:lnTo>
                  <a:pt x="16493" y="14016"/>
                </a:lnTo>
                <a:close/>
                <a:moveTo>
                  <a:pt x="16815" y="11559"/>
                </a:moveTo>
                <a:lnTo>
                  <a:pt x="17681" y="12344"/>
                </a:lnTo>
                <a:lnTo>
                  <a:pt x="18567" y="13110"/>
                </a:lnTo>
                <a:lnTo>
                  <a:pt x="19856" y="14197"/>
                </a:lnTo>
                <a:lnTo>
                  <a:pt x="20540" y="14801"/>
                </a:lnTo>
                <a:lnTo>
                  <a:pt x="20903" y="15083"/>
                </a:lnTo>
                <a:lnTo>
                  <a:pt x="21084" y="15204"/>
                </a:lnTo>
                <a:lnTo>
                  <a:pt x="21265" y="15325"/>
                </a:lnTo>
                <a:lnTo>
                  <a:pt x="21245" y="15728"/>
                </a:lnTo>
                <a:lnTo>
                  <a:pt x="21245" y="16110"/>
                </a:lnTo>
                <a:lnTo>
                  <a:pt x="21245" y="16875"/>
                </a:lnTo>
                <a:lnTo>
                  <a:pt x="21225" y="17822"/>
                </a:lnTo>
                <a:lnTo>
                  <a:pt x="21225" y="18768"/>
                </a:lnTo>
                <a:lnTo>
                  <a:pt x="21104" y="18809"/>
                </a:lnTo>
                <a:lnTo>
                  <a:pt x="20983" y="18869"/>
                </a:lnTo>
                <a:lnTo>
                  <a:pt x="20822" y="18990"/>
                </a:lnTo>
                <a:lnTo>
                  <a:pt x="20661" y="19111"/>
                </a:lnTo>
                <a:lnTo>
                  <a:pt x="20379" y="19393"/>
                </a:lnTo>
                <a:lnTo>
                  <a:pt x="19795" y="19997"/>
                </a:lnTo>
                <a:lnTo>
                  <a:pt x="18688" y="21124"/>
                </a:lnTo>
                <a:lnTo>
                  <a:pt x="17560" y="22272"/>
                </a:lnTo>
                <a:lnTo>
                  <a:pt x="17016" y="22836"/>
                </a:lnTo>
                <a:lnTo>
                  <a:pt x="16875" y="22957"/>
                </a:lnTo>
                <a:lnTo>
                  <a:pt x="16775" y="22896"/>
                </a:lnTo>
                <a:lnTo>
                  <a:pt x="16090" y="22433"/>
                </a:lnTo>
                <a:lnTo>
                  <a:pt x="15426" y="21950"/>
                </a:lnTo>
                <a:lnTo>
                  <a:pt x="14761" y="21447"/>
                </a:lnTo>
                <a:lnTo>
                  <a:pt x="14076" y="20963"/>
                </a:lnTo>
                <a:lnTo>
                  <a:pt x="12767" y="20077"/>
                </a:lnTo>
                <a:lnTo>
                  <a:pt x="12526" y="19896"/>
                </a:lnTo>
                <a:lnTo>
                  <a:pt x="12345" y="17399"/>
                </a:lnTo>
                <a:lnTo>
                  <a:pt x="12264" y="16755"/>
                </a:lnTo>
                <a:lnTo>
                  <a:pt x="12204" y="16110"/>
                </a:lnTo>
                <a:lnTo>
                  <a:pt x="12123" y="15587"/>
                </a:lnTo>
                <a:lnTo>
                  <a:pt x="12083" y="15325"/>
                </a:lnTo>
                <a:lnTo>
                  <a:pt x="12002" y="15083"/>
                </a:lnTo>
                <a:lnTo>
                  <a:pt x="12183" y="14962"/>
                </a:lnTo>
                <a:lnTo>
                  <a:pt x="12365" y="14841"/>
                </a:lnTo>
                <a:lnTo>
                  <a:pt x="12707" y="14620"/>
                </a:lnTo>
                <a:lnTo>
                  <a:pt x="13492" y="14016"/>
                </a:lnTo>
                <a:lnTo>
                  <a:pt x="14278" y="13412"/>
                </a:lnTo>
                <a:lnTo>
                  <a:pt x="14821" y="12969"/>
                </a:lnTo>
                <a:lnTo>
                  <a:pt x="15365" y="12506"/>
                </a:lnTo>
                <a:lnTo>
                  <a:pt x="16432" y="11559"/>
                </a:lnTo>
                <a:lnTo>
                  <a:pt x="16533" y="11579"/>
                </a:lnTo>
                <a:lnTo>
                  <a:pt x="16734" y="11579"/>
                </a:lnTo>
                <a:lnTo>
                  <a:pt x="16815" y="11559"/>
                </a:lnTo>
                <a:close/>
                <a:moveTo>
                  <a:pt x="21849" y="0"/>
                </a:moveTo>
                <a:lnTo>
                  <a:pt x="21729" y="20"/>
                </a:lnTo>
                <a:lnTo>
                  <a:pt x="21527" y="81"/>
                </a:lnTo>
                <a:lnTo>
                  <a:pt x="21306" y="181"/>
                </a:lnTo>
                <a:lnTo>
                  <a:pt x="21104" y="322"/>
                </a:lnTo>
                <a:lnTo>
                  <a:pt x="20903" y="463"/>
                </a:lnTo>
                <a:lnTo>
                  <a:pt x="20540" y="786"/>
                </a:lnTo>
                <a:lnTo>
                  <a:pt x="20178" y="1088"/>
                </a:lnTo>
                <a:lnTo>
                  <a:pt x="19493" y="1672"/>
                </a:lnTo>
                <a:lnTo>
                  <a:pt x="18809" y="2256"/>
                </a:lnTo>
                <a:lnTo>
                  <a:pt x="17822" y="3142"/>
                </a:lnTo>
                <a:lnTo>
                  <a:pt x="16875" y="4028"/>
                </a:lnTo>
                <a:lnTo>
                  <a:pt x="16855" y="3303"/>
                </a:lnTo>
                <a:lnTo>
                  <a:pt x="16875" y="2658"/>
                </a:lnTo>
                <a:lnTo>
                  <a:pt x="16855" y="1974"/>
                </a:lnTo>
                <a:lnTo>
                  <a:pt x="16835" y="1651"/>
                </a:lnTo>
                <a:lnTo>
                  <a:pt x="16795" y="1309"/>
                </a:lnTo>
                <a:lnTo>
                  <a:pt x="16734" y="987"/>
                </a:lnTo>
                <a:lnTo>
                  <a:pt x="16654" y="685"/>
                </a:lnTo>
                <a:lnTo>
                  <a:pt x="16594" y="584"/>
                </a:lnTo>
                <a:lnTo>
                  <a:pt x="16533" y="504"/>
                </a:lnTo>
                <a:lnTo>
                  <a:pt x="16432" y="443"/>
                </a:lnTo>
                <a:lnTo>
                  <a:pt x="16332" y="403"/>
                </a:lnTo>
                <a:lnTo>
                  <a:pt x="16231" y="403"/>
                </a:lnTo>
                <a:lnTo>
                  <a:pt x="16130" y="423"/>
                </a:lnTo>
                <a:lnTo>
                  <a:pt x="16030" y="483"/>
                </a:lnTo>
                <a:lnTo>
                  <a:pt x="15969" y="584"/>
                </a:lnTo>
                <a:lnTo>
                  <a:pt x="15848" y="886"/>
                </a:lnTo>
                <a:lnTo>
                  <a:pt x="15768" y="1168"/>
                </a:lnTo>
                <a:lnTo>
                  <a:pt x="15707" y="1470"/>
                </a:lnTo>
                <a:lnTo>
                  <a:pt x="15667" y="1772"/>
                </a:lnTo>
                <a:lnTo>
                  <a:pt x="15627" y="2376"/>
                </a:lnTo>
                <a:lnTo>
                  <a:pt x="15607" y="3001"/>
                </a:lnTo>
                <a:lnTo>
                  <a:pt x="15587" y="3746"/>
                </a:lnTo>
                <a:lnTo>
                  <a:pt x="14076" y="2719"/>
                </a:lnTo>
                <a:lnTo>
                  <a:pt x="12606" y="1752"/>
                </a:lnTo>
                <a:lnTo>
                  <a:pt x="12244" y="1511"/>
                </a:lnTo>
                <a:lnTo>
                  <a:pt x="11881" y="1289"/>
                </a:lnTo>
                <a:lnTo>
                  <a:pt x="11680" y="1188"/>
                </a:lnTo>
                <a:lnTo>
                  <a:pt x="11499" y="1128"/>
                </a:lnTo>
                <a:lnTo>
                  <a:pt x="11277" y="1067"/>
                </a:lnTo>
                <a:lnTo>
                  <a:pt x="11056" y="1027"/>
                </a:lnTo>
                <a:lnTo>
                  <a:pt x="10995" y="1027"/>
                </a:lnTo>
                <a:lnTo>
                  <a:pt x="10915" y="1047"/>
                </a:lnTo>
                <a:lnTo>
                  <a:pt x="10794" y="1088"/>
                </a:lnTo>
                <a:lnTo>
                  <a:pt x="10693" y="1168"/>
                </a:lnTo>
                <a:lnTo>
                  <a:pt x="10633" y="1289"/>
                </a:lnTo>
                <a:lnTo>
                  <a:pt x="10593" y="1410"/>
                </a:lnTo>
                <a:lnTo>
                  <a:pt x="10572" y="1551"/>
                </a:lnTo>
                <a:lnTo>
                  <a:pt x="10572" y="1672"/>
                </a:lnTo>
                <a:lnTo>
                  <a:pt x="10613" y="1792"/>
                </a:lnTo>
                <a:lnTo>
                  <a:pt x="10734" y="1994"/>
                </a:lnTo>
                <a:lnTo>
                  <a:pt x="10854" y="2155"/>
                </a:lnTo>
                <a:lnTo>
                  <a:pt x="11015" y="2316"/>
                </a:lnTo>
                <a:lnTo>
                  <a:pt x="11177" y="2457"/>
                </a:lnTo>
                <a:lnTo>
                  <a:pt x="11539" y="2739"/>
                </a:lnTo>
                <a:lnTo>
                  <a:pt x="11881" y="2981"/>
                </a:lnTo>
                <a:lnTo>
                  <a:pt x="13311" y="4028"/>
                </a:lnTo>
                <a:lnTo>
                  <a:pt x="14459" y="4853"/>
                </a:lnTo>
                <a:lnTo>
                  <a:pt x="15607" y="5659"/>
                </a:lnTo>
                <a:lnTo>
                  <a:pt x="15607" y="5679"/>
                </a:lnTo>
                <a:lnTo>
                  <a:pt x="15647" y="6726"/>
                </a:lnTo>
                <a:lnTo>
                  <a:pt x="15687" y="7773"/>
                </a:lnTo>
                <a:lnTo>
                  <a:pt x="15768" y="8800"/>
                </a:lnTo>
                <a:lnTo>
                  <a:pt x="15848" y="9847"/>
                </a:lnTo>
                <a:lnTo>
                  <a:pt x="15204" y="10431"/>
                </a:lnTo>
                <a:lnTo>
                  <a:pt x="14560" y="11015"/>
                </a:lnTo>
                <a:lnTo>
                  <a:pt x="13915" y="11619"/>
                </a:lnTo>
                <a:lnTo>
                  <a:pt x="13271" y="12203"/>
                </a:lnTo>
                <a:lnTo>
                  <a:pt x="12546" y="12828"/>
                </a:lnTo>
                <a:lnTo>
                  <a:pt x="11801" y="13452"/>
                </a:lnTo>
                <a:lnTo>
                  <a:pt x="11700" y="13512"/>
                </a:lnTo>
                <a:lnTo>
                  <a:pt x="11479" y="13251"/>
                </a:lnTo>
                <a:lnTo>
                  <a:pt x="11257" y="12989"/>
                </a:lnTo>
                <a:lnTo>
                  <a:pt x="10955" y="12687"/>
                </a:lnTo>
                <a:lnTo>
                  <a:pt x="10633" y="12385"/>
                </a:lnTo>
                <a:lnTo>
                  <a:pt x="10291" y="12103"/>
                </a:lnTo>
                <a:lnTo>
                  <a:pt x="9968" y="11841"/>
                </a:lnTo>
                <a:lnTo>
                  <a:pt x="9304" y="11358"/>
                </a:lnTo>
                <a:lnTo>
                  <a:pt x="8639" y="10915"/>
                </a:lnTo>
                <a:lnTo>
                  <a:pt x="7270" y="10029"/>
                </a:lnTo>
                <a:lnTo>
                  <a:pt x="6807" y="9706"/>
                </a:lnTo>
                <a:lnTo>
                  <a:pt x="6787" y="9404"/>
                </a:lnTo>
                <a:lnTo>
                  <a:pt x="6787" y="9102"/>
                </a:lnTo>
                <a:lnTo>
                  <a:pt x="6746" y="8498"/>
                </a:lnTo>
                <a:lnTo>
                  <a:pt x="6726" y="7693"/>
                </a:lnTo>
                <a:lnTo>
                  <a:pt x="6706" y="7290"/>
                </a:lnTo>
                <a:lnTo>
                  <a:pt x="6666" y="6887"/>
                </a:lnTo>
                <a:lnTo>
                  <a:pt x="6605" y="6082"/>
                </a:lnTo>
                <a:lnTo>
                  <a:pt x="6565" y="5679"/>
                </a:lnTo>
                <a:lnTo>
                  <a:pt x="6505" y="5256"/>
                </a:lnTo>
                <a:lnTo>
                  <a:pt x="6444" y="4934"/>
                </a:lnTo>
                <a:lnTo>
                  <a:pt x="6404" y="4773"/>
                </a:lnTo>
                <a:lnTo>
                  <a:pt x="6344" y="4612"/>
                </a:lnTo>
                <a:lnTo>
                  <a:pt x="6263" y="4451"/>
                </a:lnTo>
                <a:lnTo>
                  <a:pt x="6162" y="4310"/>
                </a:lnTo>
                <a:lnTo>
                  <a:pt x="6062" y="4169"/>
                </a:lnTo>
                <a:lnTo>
                  <a:pt x="5921" y="4088"/>
                </a:lnTo>
                <a:lnTo>
                  <a:pt x="5860" y="4048"/>
                </a:lnTo>
                <a:lnTo>
                  <a:pt x="5699" y="4048"/>
                </a:lnTo>
                <a:lnTo>
                  <a:pt x="5639" y="4088"/>
                </a:lnTo>
                <a:lnTo>
                  <a:pt x="5518" y="4189"/>
                </a:lnTo>
                <a:lnTo>
                  <a:pt x="5417" y="4310"/>
                </a:lnTo>
                <a:lnTo>
                  <a:pt x="5337" y="4471"/>
                </a:lnTo>
                <a:lnTo>
                  <a:pt x="5256" y="4632"/>
                </a:lnTo>
                <a:lnTo>
                  <a:pt x="5216" y="4793"/>
                </a:lnTo>
                <a:lnTo>
                  <a:pt x="5176" y="4954"/>
                </a:lnTo>
                <a:lnTo>
                  <a:pt x="5135" y="5296"/>
                </a:lnTo>
                <a:lnTo>
                  <a:pt x="5095" y="5699"/>
                </a:lnTo>
                <a:lnTo>
                  <a:pt x="5075" y="6102"/>
                </a:lnTo>
                <a:lnTo>
                  <a:pt x="5075" y="6887"/>
                </a:lnTo>
                <a:lnTo>
                  <a:pt x="5055" y="7290"/>
                </a:lnTo>
                <a:lnTo>
                  <a:pt x="5075" y="7693"/>
                </a:lnTo>
                <a:lnTo>
                  <a:pt x="5095" y="8498"/>
                </a:lnTo>
                <a:lnTo>
                  <a:pt x="5095" y="8518"/>
                </a:lnTo>
                <a:lnTo>
                  <a:pt x="4652" y="8176"/>
                </a:lnTo>
                <a:lnTo>
                  <a:pt x="4350" y="7934"/>
                </a:lnTo>
                <a:lnTo>
                  <a:pt x="4068" y="7673"/>
                </a:lnTo>
                <a:lnTo>
                  <a:pt x="3504" y="7149"/>
                </a:lnTo>
                <a:lnTo>
                  <a:pt x="3242" y="6887"/>
                </a:lnTo>
                <a:lnTo>
                  <a:pt x="2960" y="6625"/>
                </a:lnTo>
                <a:lnTo>
                  <a:pt x="2658" y="6384"/>
                </a:lnTo>
                <a:lnTo>
                  <a:pt x="2578" y="6343"/>
                </a:lnTo>
                <a:lnTo>
                  <a:pt x="2497" y="6303"/>
                </a:lnTo>
                <a:lnTo>
                  <a:pt x="2417" y="6283"/>
                </a:lnTo>
                <a:lnTo>
                  <a:pt x="2356" y="6223"/>
                </a:lnTo>
                <a:lnTo>
                  <a:pt x="2336" y="6182"/>
                </a:lnTo>
                <a:lnTo>
                  <a:pt x="2276" y="6142"/>
                </a:lnTo>
                <a:lnTo>
                  <a:pt x="2175" y="6142"/>
                </a:lnTo>
                <a:lnTo>
                  <a:pt x="2135" y="6162"/>
                </a:lnTo>
                <a:lnTo>
                  <a:pt x="2095" y="6203"/>
                </a:lnTo>
                <a:lnTo>
                  <a:pt x="2074" y="6243"/>
                </a:lnTo>
                <a:lnTo>
                  <a:pt x="2054" y="6303"/>
                </a:lnTo>
                <a:lnTo>
                  <a:pt x="2054" y="6364"/>
                </a:lnTo>
                <a:lnTo>
                  <a:pt x="2034" y="6424"/>
                </a:lnTo>
                <a:lnTo>
                  <a:pt x="1954" y="6545"/>
                </a:lnTo>
                <a:lnTo>
                  <a:pt x="1913" y="6666"/>
                </a:lnTo>
                <a:lnTo>
                  <a:pt x="1893" y="6746"/>
                </a:lnTo>
                <a:lnTo>
                  <a:pt x="1913" y="6827"/>
                </a:lnTo>
                <a:lnTo>
                  <a:pt x="1954" y="7008"/>
                </a:lnTo>
                <a:lnTo>
                  <a:pt x="2014" y="7189"/>
                </a:lnTo>
                <a:lnTo>
                  <a:pt x="2195" y="7532"/>
                </a:lnTo>
                <a:lnTo>
                  <a:pt x="2296" y="7693"/>
                </a:lnTo>
                <a:lnTo>
                  <a:pt x="2417" y="7874"/>
                </a:lnTo>
                <a:lnTo>
                  <a:pt x="2719" y="8196"/>
                </a:lnTo>
                <a:lnTo>
                  <a:pt x="3021" y="8498"/>
                </a:lnTo>
                <a:lnTo>
                  <a:pt x="3323" y="8780"/>
                </a:lnTo>
                <a:lnTo>
                  <a:pt x="3806" y="9203"/>
                </a:lnTo>
                <a:lnTo>
                  <a:pt x="2578" y="9908"/>
                </a:lnTo>
                <a:lnTo>
                  <a:pt x="1974" y="10250"/>
                </a:lnTo>
                <a:lnTo>
                  <a:pt x="1370" y="10613"/>
                </a:lnTo>
                <a:lnTo>
                  <a:pt x="1047" y="10794"/>
                </a:lnTo>
                <a:lnTo>
                  <a:pt x="725" y="11015"/>
                </a:lnTo>
                <a:lnTo>
                  <a:pt x="564" y="11116"/>
                </a:lnTo>
                <a:lnTo>
                  <a:pt x="403" y="11237"/>
                </a:lnTo>
                <a:lnTo>
                  <a:pt x="262" y="11378"/>
                </a:lnTo>
                <a:lnTo>
                  <a:pt x="141" y="11519"/>
                </a:lnTo>
                <a:lnTo>
                  <a:pt x="81" y="11599"/>
                </a:lnTo>
                <a:lnTo>
                  <a:pt x="41" y="11680"/>
                </a:lnTo>
                <a:lnTo>
                  <a:pt x="20" y="11760"/>
                </a:lnTo>
                <a:lnTo>
                  <a:pt x="0" y="11841"/>
                </a:lnTo>
                <a:lnTo>
                  <a:pt x="0" y="11922"/>
                </a:lnTo>
                <a:lnTo>
                  <a:pt x="20" y="12002"/>
                </a:lnTo>
                <a:lnTo>
                  <a:pt x="81" y="12123"/>
                </a:lnTo>
                <a:lnTo>
                  <a:pt x="161" y="12244"/>
                </a:lnTo>
                <a:lnTo>
                  <a:pt x="302" y="12324"/>
                </a:lnTo>
                <a:lnTo>
                  <a:pt x="383" y="12365"/>
                </a:lnTo>
                <a:lnTo>
                  <a:pt x="463" y="12385"/>
                </a:lnTo>
                <a:lnTo>
                  <a:pt x="645" y="12385"/>
                </a:lnTo>
                <a:lnTo>
                  <a:pt x="806" y="12344"/>
                </a:lnTo>
                <a:lnTo>
                  <a:pt x="987" y="12304"/>
                </a:lnTo>
                <a:lnTo>
                  <a:pt x="1309" y="12163"/>
                </a:lnTo>
                <a:lnTo>
                  <a:pt x="1611" y="12022"/>
                </a:lnTo>
                <a:lnTo>
                  <a:pt x="1933" y="11861"/>
                </a:lnTo>
                <a:lnTo>
                  <a:pt x="3323" y="11176"/>
                </a:lnTo>
                <a:lnTo>
                  <a:pt x="5236" y="10311"/>
                </a:lnTo>
                <a:lnTo>
                  <a:pt x="5296" y="10411"/>
                </a:lnTo>
                <a:lnTo>
                  <a:pt x="5357" y="10472"/>
                </a:lnTo>
                <a:lnTo>
                  <a:pt x="5437" y="10552"/>
                </a:lnTo>
                <a:lnTo>
                  <a:pt x="5518" y="10613"/>
                </a:lnTo>
                <a:lnTo>
                  <a:pt x="5699" y="10693"/>
                </a:lnTo>
                <a:lnTo>
                  <a:pt x="5880" y="10754"/>
                </a:lnTo>
                <a:lnTo>
                  <a:pt x="6021" y="10854"/>
                </a:lnTo>
                <a:lnTo>
                  <a:pt x="7391" y="11740"/>
                </a:lnTo>
                <a:lnTo>
                  <a:pt x="8075" y="12183"/>
                </a:lnTo>
                <a:lnTo>
                  <a:pt x="8740" y="12647"/>
                </a:lnTo>
                <a:lnTo>
                  <a:pt x="9062" y="12888"/>
                </a:lnTo>
                <a:lnTo>
                  <a:pt x="9384" y="13150"/>
                </a:lnTo>
                <a:lnTo>
                  <a:pt x="9707" y="13412"/>
                </a:lnTo>
                <a:lnTo>
                  <a:pt x="10009" y="13694"/>
                </a:lnTo>
                <a:lnTo>
                  <a:pt x="10250" y="13955"/>
                </a:lnTo>
                <a:lnTo>
                  <a:pt x="10492" y="14237"/>
                </a:lnTo>
                <a:lnTo>
                  <a:pt x="10613" y="14398"/>
                </a:lnTo>
                <a:lnTo>
                  <a:pt x="10734" y="14600"/>
                </a:lnTo>
                <a:lnTo>
                  <a:pt x="10693" y="14701"/>
                </a:lnTo>
                <a:lnTo>
                  <a:pt x="10613" y="14821"/>
                </a:lnTo>
                <a:lnTo>
                  <a:pt x="10532" y="14962"/>
                </a:lnTo>
                <a:lnTo>
                  <a:pt x="10492" y="15103"/>
                </a:lnTo>
                <a:lnTo>
                  <a:pt x="10452" y="15244"/>
                </a:lnTo>
                <a:lnTo>
                  <a:pt x="10431" y="15526"/>
                </a:lnTo>
                <a:lnTo>
                  <a:pt x="10411" y="15828"/>
                </a:lnTo>
                <a:lnTo>
                  <a:pt x="10431" y="16110"/>
                </a:lnTo>
                <a:lnTo>
                  <a:pt x="10452" y="16755"/>
                </a:lnTo>
                <a:lnTo>
                  <a:pt x="10472" y="17399"/>
                </a:lnTo>
                <a:lnTo>
                  <a:pt x="10653" y="19956"/>
                </a:lnTo>
                <a:lnTo>
                  <a:pt x="10673" y="20097"/>
                </a:lnTo>
                <a:lnTo>
                  <a:pt x="10713" y="20238"/>
                </a:lnTo>
                <a:lnTo>
                  <a:pt x="10270" y="20601"/>
                </a:lnTo>
                <a:lnTo>
                  <a:pt x="9847" y="20963"/>
                </a:lnTo>
                <a:lnTo>
                  <a:pt x="8982" y="21708"/>
                </a:lnTo>
                <a:lnTo>
                  <a:pt x="6545" y="23762"/>
                </a:lnTo>
                <a:lnTo>
                  <a:pt x="6344" y="23944"/>
                </a:lnTo>
                <a:lnTo>
                  <a:pt x="6303" y="23923"/>
                </a:lnTo>
                <a:lnTo>
                  <a:pt x="5478" y="23561"/>
                </a:lnTo>
                <a:lnTo>
                  <a:pt x="4632" y="23178"/>
                </a:lnTo>
                <a:lnTo>
                  <a:pt x="4209" y="22997"/>
                </a:lnTo>
                <a:lnTo>
                  <a:pt x="3766" y="22816"/>
                </a:lnTo>
                <a:lnTo>
                  <a:pt x="3383" y="22695"/>
                </a:lnTo>
                <a:lnTo>
                  <a:pt x="3001" y="22594"/>
                </a:lnTo>
                <a:lnTo>
                  <a:pt x="2598" y="22514"/>
                </a:lnTo>
                <a:lnTo>
                  <a:pt x="2215" y="22433"/>
                </a:lnTo>
                <a:lnTo>
                  <a:pt x="1772" y="22373"/>
                </a:lnTo>
                <a:lnTo>
                  <a:pt x="1531" y="22353"/>
                </a:lnTo>
                <a:lnTo>
                  <a:pt x="1309" y="22333"/>
                </a:lnTo>
                <a:lnTo>
                  <a:pt x="1068" y="22353"/>
                </a:lnTo>
                <a:lnTo>
                  <a:pt x="866" y="22413"/>
                </a:lnTo>
                <a:lnTo>
                  <a:pt x="665" y="22494"/>
                </a:lnTo>
                <a:lnTo>
                  <a:pt x="564" y="22554"/>
                </a:lnTo>
                <a:lnTo>
                  <a:pt x="484" y="22635"/>
                </a:lnTo>
                <a:lnTo>
                  <a:pt x="403" y="22715"/>
                </a:lnTo>
                <a:lnTo>
                  <a:pt x="363" y="22796"/>
                </a:lnTo>
                <a:lnTo>
                  <a:pt x="322" y="22896"/>
                </a:lnTo>
                <a:lnTo>
                  <a:pt x="322" y="22997"/>
                </a:lnTo>
                <a:lnTo>
                  <a:pt x="343" y="23098"/>
                </a:lnTo>
                <a:lnTo>
                  <a:pt x="363" y="23199"/>
                </a:lnTo>
                <a:lnTo>
                  <a:pt x="423" y="23279"/>
                </a:lnTo>
                <a:lnTo>
                  <a:pt x="484" y="23380"/>
                </a:lnTo>
                <a:lnTo>
                  <a:pt x="604" y="23501"/>
                </a:lnTo>
                <a:lnTo>
                  <a:pt x="745" y="23581"/>
                </a:lnTo>
                <a:lnTo>
                  <a:pt x="927" y="23662"/>
                </a:lnTo>
                <a:lnTo>
                  <a:pt x="1088" y="23722"/>
                </a:lnTo>
                <a:lnTo>
                  <a:pt x="1470" y="23782"/>
                </a:lnTo>
                <a:lnTo>
                  <a:pt x="1813" y="23843"/>
                </a:lnTo>
                <a:lnTo>
                  <a:pt x="2215" y="23944"/>
                </a:lnTo>
                <a:lnTo>
                  <a:pt x="2598" y="24064"/>
                </a:lnTo>
                <a:lnTo>
                  <a:pt x="3363" y="24306"/>
                </a:lnTo>
                <a:lnTo>
                  <a:pt x="3706" y="24447"/>
                </a:lnTo>
                <a:lnTo>
                  <a:pt x="4028" y="24588"/>
                </a:lnTo>
                <a:lnTo>
                  <a:pt x="4692" y="24890"/>
                </a:lnTo>
                <a:lnTo>
                  <a:pt x="5015" y="25051"/>
                </a:lnTo>
                <a:lnTo>
                  <a:pt x="4209" y="25736"/>
                </a:lnTo>
                <a:lnTo>
                  <a:pt x="3605" y="26239"/>
                </a:lnTo>
                <a:lnTo>
                  <a:pt x="3303" y="26501"/>
                </a:lnTo>
                <a:lnTo>
                  <a:pt x="3001" y="26783"/>
                </a:lnTo>
                <a:lnTo>
                  <a:pt x="2759" y="27025"/>
                </a:lnTo>
                <a:lnTo>
                  <a:pt x="2538" y="27266"/>
                </a:lnTo>
                <a:lnTo>
                  <a:pt x="2437" y="27407"/>
                </a:lnTo>
                <a:lnTo>
                  <a:pt x="2377" y="27568"/>
                </a:lnTo>
                <a:lnTo>
                  <a:pt x="2316" y="27729"/>
                </a:lnTo>
                <a:lnTo>
                  <a:pt x="2276" y="27891"/>
                </a:lnTo>
                <a:lnTo>
                  <a:pt x="2276" y="27951"/>
                </a:lnTo>
                <a:lnTo>
                  <a:pt x="2296" y="27991"/>
                </a:lnTo>
                <a:lnTo>
                  <a:pt x="2356" y="28072"/>
                </a:lnTo>
                <a:lnTo>
                  <a:pt x="2437" y="28132"/>
                </a:lnTo>
                <a:lnTo>
                  <a:pt x="2538" y="28152"/>
                </a:lnTo>
                <a:lnTo>
                  <a:pt x="2699" y="28152"/>
                </a:lnTo>
                <a:lnTo>
                  <a:pt x="2860" y="28132"/>
                </a:lnTo>
                <a:lnTo>
                  <a:pt x="3001" y="28072"/>
                </a:lnTo>
                <a:lnTo>
                  <a:pt x="3162" y="28011"/>
                </a:lnTo>
                <a:lnTo>
                  <a:pt x="3424" y="27850"/>
                </a:lnTo>
                <a:lnTo>
                  <a:pt x="3685" y="27669"/>
                </a:lnTo>
                <a:lnTo>
                  <a:pt x="4008" y="27427"/>
                </a:lnTo>
                <a:lnTo>
                  <a:pt x="4310" y="27186"/>
                </a:lnTo>
                <a:lnTo>
                  <a:pt x="4934" y="26662"/>
                </a:lnTo>
                <a:lnTo>
                  <a:pt x="5860" y="25897"/>
                </a:lnTo>
                <a:lnTo>
                  <a:pt x="5880" y="26239"/>
                </a:lnTo>
                <a:lnTo>
                  <a:pt x="5901" y="26582"/>
                </a:lnTo>
                <a:lnTo>
                  <a:pt x="5981" y="27246"/>
                </a:lnTo>
                <a:lnTo>
                  <a:pt x="6142" y="28736"/>
                </a:lnTo>
                <a:lnTo>
                  <a:pt x="6323" y="30226"/>
                </a:lnTo>
                <a:lnTo>
                  <a:pt x="6364" y="30388"/>
                </a:lnTo>
                <a:lnTo>
                  <a:pt x="6404" y="30529"/>
                </a:lnTo>
                <a:lnTo>
                  <a:pt x="6485" y="30669"/>
                </a:lnTo>
                <a:lnTo>
                  <a:pt x="6585" y="30790"/>
                </a:lnTo>
                <a:lnTo>
                  <a:pt x="6686" y="30891"/>
                </a:lnTo>
                <a:lnTo>
                  <a:pt x="6827" y="30972"/>
                </a:lnTo>
                <a:lnTo>
                  <a:pt x="6968" y="31012"/>
                </a:lnTo>
                <a:lnTo>
                  <a:pt x="7149" y="31032"/>
                </a:lnTo>
                <a:lnTo>
                  <a:pt x="7310" y="31012"/>
                </a:lnTo>
                <a:lnTo>
                  <a:pt x="7451" y="30972"/>
                </a:lnTo>
                <a:lnTo>
                  <a:pt x="7592" y="30891"/>
                </a:lnTo>
                <a:lnTo>
                  <a:pt x="7733" y="30790"/>
                </a:lnTo>
                <a:lnTo>
                  <a:pt x="7834" y="30669"/>
                </a:lnTo>
                <a:lnTo>
                  <a:pt x="7914" y="30529"/>
                </a:lnTo>
                <a:lnTo>
                  <a:pt x="7975" y="30388"/>
                </a:lnTo>
                <a:lnTo>
                  <a:pt x="7975" y="30226"/>
                </a:lnTo>
                <a:lnTo>
                  <a:pt x="7773" y="28636"/>
                </a:lnTo>
                <a:lnTo>
                  <a:pt x="7552" y="27045"/>
                </a:lnTo>
                <a:lnTo>
                  <a:pt x="7491" y="26622"/>
                </a:lnTo>
                <a:lnTo>
                  <a:pt x="7411" y="26038"/>
                </a:lnTo>
                <a:lnTo>
                  <a:pt x="7350" y="25736"/>
                </a:lnTo>
                <a:lnTo>
                  <a:pt x="7270" y="25434"/>
                </a:lnTo>
                <a:lnTo>
                  <a:pt x="7169" y="25152"/>
                </a:lnTo>
                <a:lnTo>
                  <a:pt x="7048" y="24910"/>
                </a:lnTo>
                <a:lnTo>
                  <a:pt x="7270" y="24729"/>
                </a:lnTo>
                <a:lnTo>
                  <a:pt x="9626" y="22796"/>
                </a:lnTo>
                <a:lnTo>
                  <a:pt x="10150" y="22373"/>
                </a:lnTo>
                <a:lnTo>
                  <a:pt x="10693" y="21950"/>
                </a:lnTo>
                <a:lnTo>
                  <a:pt x="11217" y="21507"/>
                </a:lnTo>
                <a:lnTo>
                  <a:pt x="11720" y="21064"/>
                </a:lnTo>
                <a:lnTo>
                  <a:pt x="11901" y="21205"/>
                </a:lnTo>
                <a:lnTo>
                  <a:pt x="12667" y="21809"/>
                </a:lnTo>
                <a:lnTo>
                  <a:pt x="13432" y="22393"/>
                </a:lnTo>
                <a:lnTo>
                  <a:pt x="14962" y="23541"/>
                </a:lnTo>
                <a:lnTo>
                  <a:pt x="15526" y="23984"/>
                </a:lnTo>
                <a:lnTo>
                  <a:pt x="15828" y="24185"/>
                </a:lnTo>
                <a:lnTo>
                  <a:pt x="16130" y="24366"/>
                </a:lnTo>
                <a:lnTo>
                  <a:pt x="16070" y="24548"/>
                </a:lnTo>
                <a:lnTo>
                  <a:pt x="16050" y="24709"/>
                </a:lnTo>
                <a:lnTo>
                  <a:pt x="15989" y="25071"/>
                </a:lnTo>
                <a:lnTo>
                  <a:pt x="15969" y="25434"/>
                </a:lnTo>
                <a:lnTo>
                  <a:pt x="15949" y="25736"/>
                </a:lnTo>
                <a:lnTo>
                  <a:pt x="15808" y="28293"/>
                </a:lnTo>
                <a:lnTo>
                  <a:pt x="15788" y="28938"/>
                </a:lnTo>
                <a:lnTo>
                  <a:pt x="14701" y="29743"/>
                </a:lnTo>
                <a:lnTo>
                  <a:pt x="13613" y="30529"/>
                </a:lnTo>
                <a:lnTo>
                  <a:pt x="12929" y="31012"/>
                </a:lnTo>
                <a:lnTo>
                  <a:pt x="12244" y="31475"/>
                </a:lnTo>
                <a:lnTo>
                  <a:pt x="11901" y="31676"/>
                </a:lnTo>
                <a:lnTo>
                  <a:pt x="11559" y="31918"/>
                </a:lnTo>
                <a:lnTo>
                  <a:pt x="11378" y="32039"/>
                </a:lnTo>
                <a:lnTo>
                  <a:pt x="11237" y="32180"/>
                </a:lnTo>
                <a:lnTo>
                  <a:pt x="11096" y="32341"/>
                </a:lnTo>
                <a:lnTo>
                  <a:pt x="10995" y="32502"/>
                </a:lnTo>
                <a:lnTo>
                  <a:pt x="10935" y="32643"/>
                </a:lnTo>
                <a:lnTo>
                  <a:pt x="10915" y="32764"/>
                </a:lnTo>
                <a:lnTo>
                  <a:pt x="10935" y="32905"/>
                </a:lnTo>
                <a:lnTo>
                  <a:pt x="10995" y="33026"/>
                </a:lnTo>
                <a:lnTo>
                  <a:pt x="11076" y="33126"/>
                </a:lnTo>
                <a:lnTo>
                  <a:pt x="11177" y="33227"/>
                </a:lnTo>
                <a:lnTo>
                  <a:pt x="11297" y="33267"/>
                </a:lnTo>
                <a:lnTo>
                  <a:pt x="11438" y="33287"/>
                </a:lnTo>
                <a:lnTo>
                  <a:pt x="11640" y="33287"/>
                </a:lnTo>
                <a:lnTo>
                  <a:pt x="11841" y="33247"/>
                </a:lnTo>
                <a:lnTo>
                  <a:pt x="12042" y="33167"/>
                </a:lnTo>
                <a:lnTo>
                  <a:pt x="12224" y="33086"/>
                </a:lnTo>
                <a:lnTo>
                  <a:pt x="12606" y="32885"/>
                </a:lnTo>
                <a:lnTo>
                  <a:pt x="12949" y="32663"/>
                </a:lnTo>
                <a:lnTo>
                  <a:pt x="13714" y="32180"/>
                </a:lnTo>
                <a:lnTo>
                  <a:pt x="14459" y="31697"/>
                </a:lnTo>
                <a:lnTo>
                  <a:pt x="15103" y="31274"/>
                </a:lnTo>
                <a:lnTo>
                  <a:pt x="15707" y="30831"/>
                </a:lnTo>
                <a:lnTo>
                  <a:pt x="15647" y="33247"/>
                </a:lnTo>
                <a:lnTo>
                  <a:pt x="15647" y="33408"/>
                </a:lnTo>
                <a:lnTo>
                  <a:pt x="15687" y="33569"/>
                </a:lnTo>
                <a:lnTo>
                  <a:pt x="15768" y="33710"/>
                </a:lnTo>
                <a:lnTo>
                  <a:pt x="15869" y="33811"/>
                </a:lnTo>
                <a:lnTo>
                  <a:pt x="15989" y="33891"/>
                </a:lnTo>
                <a:lnTo>
                  <a:pt x="16110" y="33952"/>
                </a:lnTo>
                <a:lnTo>
                  <a:pt x="16251" y="33992"/>
                </a:lnTo>
                <a:lnTo>
                  <a:pt x="16533" y="33992"/>
                </a:lnTo>
                <a:lnTo>
                  <a:pt x="16674" y="33952"/>
                </a:lnTo>
                <a:lnTo>
                  <a:pt x="16815" y="33891"/>
                </a:lnTo>
                <a:lnTo>
                  <a:pt x="16936" y="33811"/>
                </a:lnTo>
                <a:lnTo>
                  <a:pt x="17037" y="33690"/>
                </a:lnTo>
                <a:lnTo>
                  <a:pt x="17117" y="33569"/>
                </a:lnTo>
                <a:lnTo>
                  <a:pt x="17177" y="33408"/>
                </a:lnTo>
                <a:lnTo>
                  <a:pt x="17198" y="33247"/>
                </a:lnTo>
                <a:lnTo>
                  <a:pt x="17298" y="30388"/>
                </a:lnTo>
                <a:lnTo>
                  <a:pt x="17621" y="30649"/>
                </a:lnTo>
                <a:lnTo>
                  <a:pt x="17943" y="30931"/>
                </a:lnTo>
                <a:lnTo>
                  <a:pt x="18265" y="31173"/>
                </a:lnTo>
                <a:lnTo>
                  <a:pt x="18607" y="31435"/>
                </a:lnTo>
                <a:lnTo>
                  <a:pt x="18950" y="31656"/>
                </a:lnTo>
                <a:lnTo>
                  <a:pt x="19312" y="31878"/>
                </a:lnTo>
                <a:lnTo>
                  <a:pt x="20017" y="32280"/>
                </a:lnTo>
                <a:lnTo>
                  <a:pt x="20420" y="32502"/>
                </a:lnTo>
                <a:lnTo>
                  <a:pt x="20641" y="32623"/>
                </a:lnTo>
                <a:lnTo>
                  <a:pt x="20863" y="32724"/>
                </a:lnTo>
                <a:lnTo>
                  <a:pt x="21084" y="32824"/>
                </a:lnTo>
                <a:lnTo>
                  <a:pt x="21306" y="32885"/>
                </a:lnTo>
                <a:lnTo>
                  <a:pt x="21547" y="32925"/>
                </a:lnTo>
                <a:lnTo>
                  <a:pt x="21769" y="32905"/>
                </a:lnTo>
                <a:lnTo>
                  <a:pt x="21950" y="32864"/>
                </a:lnTo>
                <a:lnTo>
                  <a:pt x="22111" y="32784"/>
                </a:lnTo>
                <a:lnTo>
                  <a:pt x="22252" y="32683"/>
                </a:lnTo>
                <a:lnTo>
                  <a:pt x="22353" y="32562"/>
                </a:lnTo>
                <a:lnTo>
                  <a:pt x="22413" y="32401"/>
                </a:lnTo>
                <a:lnTo>
                  <a:pt x="22433" y="32240"/>
                </a:lnTo>
                <a:lnTo>
                  <a:pt x="22413" y="32059"/>
                </a:lnTo>
                <a:lnTo>
                  <a:pt x="22353" y="31878"/>
                </a:lnTo>
                <a:lnTo>
                  <a:pt x="22313" y="31777"/>
                </a:lnTo>
                <a:lnTo>
                  <a:pt x="22252" y="31697"/>
                </a:lnTo>
                <a:lnTo>
                  <a:pt x="22111" y="31535"/>
                </a:lnTo>
                <a:lnTo>
                  <a:pt x="21930" y="31415"/>
                </a:lnTo>
                <a:lnTo>
                  <a:pt x="21749" y="31294"/>
                </a:lnTo>
                <a:lnTo>
                  <a:pt x="21346" y="31113"/>
                </a:lnTo>
                <a:lnTo>
                  <a:pt x="20963" y="30951"/>
                </a:lnTo>
                <a:lnTo>
                  <a:pt x="20601" y="30750"/>
                </a:lnTo>
                <a:lnTo>
                  <a:pt x="20238" y="30549"/>
                </a:lnTo>
                <a:lnTo>
                  <a:pt x="19534" y="30126"/>
                </a:lnTo>
                <a:lnTo>
                  <a:pt x="18849" y="29683"/>
                </a:lnTo>
                <a:lnTo>
                  <a:pt x="18184" y="29199"/>
                </a:lnTo>
                <a:lnTo>
                  <a:pt x="18043" y="29099"/>
                </a:lnTo>
                <a:lnTo>
                  <a:pt x="17842" y="28998"/>
                </a:lnTo>
                <a:lnTo>
                  <a:pt x="17641" y="28897"/>
                </a:lnTo>
                <a:lnTo>
                  <a:pt x="17399" y="28817"/>
                </a:lnTo>
                <a:lnTo>
                  <a:pt x="17359" y="28716"/>
                </a:lnTo>
                <a:lnTo>
                  <a:pt x="17359" y="27971"/>
                </a:lnTo>
                <a:lnTo>
                  <a:pt x="17399" y="25414"/>
                </a:lnTo>
                <a:lnTo>
                  <a:pt x="17379" y="25071"/>
                </a:lnTo>
                <a:lnTo>
                  <a:pt x="17359" y="24830"/>
                </a:lnTo>
                <a:lnTo>
                  <a:pt x="17298" y="24548"/>
                </a:lnTo>
                <a:lnTo>
                  <a:pt x="17520" y="24467"/>
                </a:lnTo>
                <a:lnTo>
                  <a:pt x="17721" y="24346"/>
                </a:lnTo>
                <a:lnTo>
                  <a:pt x="17902" y="24226"/>
                </a:lnTo>
                <a:lnTo>
                  <a:pt x="18064" y="24085"/>
                </a:lnTo>
                <a:lnTo>
                  <a:pt x="18406" y="23762"/>
                </a:lnTo>
                <a:lnTo>
                  <a:pt x="18748" y="23420"/>
                </a:lnTo>
                <a:lnTo>
                  <a:pt x="19413" y="22755"/>
                </a:lnTo>
                <a:lnTo>
                  <a:pt x="20742" y="21386"/>
                </a:lnTo>
                <a:lnTo>
                  <a:pt x="21245" y="20923"/>
                </a:lnTo>
                <a:lnTo>
                  <a:pt x="21487" y="20681"/>
                </a:lnTo>
                <a:lnTo>
                  <a:pt x="21729" y="20420"/>
                </a:lnTo>
                <a:lnTo>
                  <a:pt x="21890" y="20601"/>
                </a:lnTo>
                <a:lnTo>
                  <a:pt x="22091" y="20782"/>
                </a:lnTo>
                <a:lnTo>
                  <a:pt x="22474" y="21104"/>
                </a:lnTo>
                <a:lnTo>
                  <a:pt x="23561" y="22051"/>
                </a:lnTo>
                <a:lnTo>
                  <a:pt x="24648" y="23017"/>
                </a:lnTo>
                <a:lnTo>
                  <a:pt x="25756" y="23944"/>
                </a:lnTo>
                <a:lnTo>
                  <a:pt x="26239" y="24366"/>
                </a:lnTo>
                <a:lnTo>
                  <a:pt x="26118" y="24548"/>
                </a:lnTo>
                <a:lnTo>
                  <a:pt x="26058" y="24749"/>
                </a:lnTo>
                <a:lnTo>
                  <a:pt x="25998" y="24971"/>
                </a:lnTo>
                <a:lnTo>
                  <a:pt x="25978" y="25212"/>
                </a:lnTo>
                <a:lnTo>
                  <a:pt x="25897" y="26078"/>
                </a:lnTo>
                <a:lnTo>
                  <a:pt x="25857" y="26964"/>
                </a:lnTo>
                <a:lnTo>
                  <a:pt x="25837" y="28696"/>
                </a:lnTo>
                <a:lnTo>
                  <a:pt x="25816" y="29139"/>
                </a:lnTo>
                <a:lnTo>
                  <a:pt x="25816" y="29602"/>
                </a:lnTo>
                <a:lnTo>
                  <a:pt x="25816" y="29824"/>
                </a:lnTo>
                <a:lnTo>
                  <a:pt x="25837" y="30045"/>
                </a:lnTo>
                <a:lnTo>
                  <a:pt x="25877" y="30267"/>
                </a:lnTo>
                <a:lnTo>
                  <a:pt x="25937" y="30468"/>
                </a:lnTo>
                <a:lnTo>
                  <a:pt x="25998" y="30589"/>
                </a:lnTo>
                <a:lnTo>
                  <a:pt x="26058" y="30690"/>
                </a:lnTo>
                <a:lnTo>
                  <a:pt x="26139" y="30770"/>
                </a:lnTo>
                <a:lnTo>
                  <a:pt x="26219" y="30851"/>
                </a:lnTo>
                <a:lnTo>
                  <a:pt x="26320" y="30891"/>
                </a:lnTo>
                <a:lnTo>
                  <a:pt x="26421" y="30931"/>
                </a:lnTo>
                <a:lnTo>
                  <a:pt x="26521" y="30951"/>
                </a:lnTo>
                <a:lnTo>
                  <a:pt x="26622" y="30972"/>
                </a:lnTo>
                <a:lnTo>
                  <a:pt x="26723" y="30951"/>
                </a:lnTo>
                <a:lnTo>
                  <a:pt x="26823" y="30931"/>
                </a:lnTo>
                <a:lnTo>
                  <a:pt x="26904" y="30891"/>
                </a:lnTo>
                <a:lnTo>
                  <a:pt x="27005" y="30851"/>
                </a:lnTo>
                <a:lnTo>
                  <a:pt x="27085" y="30770"/>
                </a:lnTo>
                <a:lnTo>
                  <a:pt x="27166" y="30690"/>
                </a:lnTo>
                <a:lnTo>
                  <a:pt x="27226" y="30589"/>
                </a:lnTo>
                <a:lnTo>
                  <a:pt x="27286" y="30468"/>
                </a:lnTo>
                <a:lnTo>
                  <a:pt x="27347" y="30287"/>
                </a:lnTo>
                <a:lnTo>
                  <a:pt x="27387" y="30086"/>
                </a:lnTo>
                <a:lnTo>
                  <a:pt x="27407" y="29884"/>
                </a:lnTo>
                <a:lnTo>
                  <a:pt x="27427" y="29683"/>
                </a:lnTo>
                <a:lnTo>
                  <a:pt x="27427" y="29260"/>
                </a:lnTo>
                <a:lnTo>
                  <a:pt x="27427" y="28857"/>
                </a:lnTo>
                <a:lnTo>
                  <a:pt x="27448" y="27125"/>
                </a:lnTo>
                <a:lnTo>
                  <a:pt x="27468" y="26320"/>
                </a:lnTo>
                <a:lnTo>
                  <a:pt x="27468" y="25534"/>
                </a:lnTo>
                <a:lnTo>
                  <a:pt x="27468" y="25414"/>
                </a:lnTo>
                <a:lnTo>
                  <a:pt x="27971" y="25816"/>
                </a:lnTo>
                <a:lnTo>
                  <a:pt x="29099" y="26723"/>
                </a:lnTo>
                <a:lnTo>
                  <a:pt x="29361" y="26924"/>
                </a:lnTo>
                <a:lnTo>
                  <a:pt x="29622" y="27105"/>
                </a:lnTo>
                <a:lnTo>
                  <a:pt x="29763" y="27186"/>
                </a:lnTo>
                <a:lnTo>
                  <a:pt x="29924" y="27246"/>
                </a:lnTo>
                <a:lnTo>
                  <a:pt x="30065" y="27266"/>
                </a:lnTo>
                <a:lnTo>
                  <a:pt x="30227" y="27266"/>
                </a:lnTo>
                <a:lnTo>
                  <a:pt x="30347" y="27246"/>
                </a:lnTo>
                <a:lnTo>
                  <a:pt x="30448" y="27186"/>
                </a:lnTo>
                <a:lnTo>
                  <a:pt x="30488" y="27145"/>
                </a:lnTo>
                <a:lnTo>
                  <a:pt x="30529" y="27085"/>
                </a:lnTo>
                <a:lnTo>
                  <a:pt x="30549" y="27025"/>
                </a:lnTo>
                <a:lnTo>
                  <a:pt x="30549" y="26964"/>
                </a:lnTo>
                <a:lnTo>
                  <a:pt x="30529" y="26803"/>
                </a:lnTo>
                <a:lnTo>
                  <a:pt x="30488" y="26662"/>
                </a:lnTo>
                <a:lnTo>
                  <a:pt x="30428" y="26521"/>
                </a:lnTo>
                <a:lnTo>
                  <a:pt x="30327" y="26380"/>
                </a:lnTo>
                <a:lnTo>
                  <a:pt x="30247" y="26259"/>
                </a:lnTo>
                <a:lnTo>
                  <a:pt x="30146" y="26139"/>
                </a:lnTo>
                <a:lnTo>
                  <a:pt x="29904" y="25917"/>
                </a:lnTo>
                <a:lnTo>
                  <a:pt x="28877" y="24930"/>
                </a:lnTo>
                <a:lnTo>
                  <a:pt x="28394" y="24487"/>
                </a:lnTo>
                <a:lnTo>
                  <a:pt x="29824" y="23803"/>
                </a:lnTo>
                <a:lnTo>
                  <a:pt x="31274" y="23138"/>
                </a:lnTo>
                <a:lnTo>
                  <a:pt x="31978" y="22796"/>
                </a:lnTo>
                <a:lnTo>
                  <a:pt x="32341" y="22615"/>
                </a:lnTo>
                <a:lnTo>
                  <a:pt x="32683" y="22413"/>
                </a:lnTo>
                <a:lnTo>
                  <a:pt x="32804" y="22312"/>
                </a:lnTo>
                <a:lnTo>
                  <a:pt x="32885" y="22212"/>
                </a:lnTo>
                <a:lnTo>
                  <a:pt x="32965" y="22091"/>
                </a:lnTo>
                <a:lnTo>
                  <a:pt x="33005" y="21970"/>
                </a:lnTo>
                <a:lnTo>
                  <a:pt x="33026" y="21829"/>
                </a:lnTo>
                <a:lnTo>
                  <a:pt x="33026" y="21708"/>
                </a:lnTo>
                <a:lnTo>
                  <a:pt x="33005" y="21567"/>
                </a:lnTo>
                <a:lnTo>
                  <a:pt x="32965" y="21447"/>
                </a:lnTo>
                <a:lnTo>
                  <a:pt x="32905" y="21326"/>
                </a:lnTo>
                <a:lnTo>
                  <a:pt x="32844" y="21225"/>
                </a:lnTo>
                <a:lnTo>
                  <a:pt x="32744" y="21124"/>
                </a:lnTo>
                <a:lnTo>
                  <a:pt x="32643" y="21064"/>
                </a:lnTo>
                <a:lnTo>
                  <a:pt x="32522" y="21004"/>
                </a:lnTo>
                <a:lnTo>
                  <a:pt x="32401" y="20983"/>
                </a:lnTo>
                <a:lnTo>
                  <a:pt x="32260" y="20983"/>
                </a:lnTo>
                <a:lnTo>
                  <a:pt x="32099" y="21024"/>
                </a:lnTo>
                <a:lnTo>
                  <a:pt x="31737" y="21185"/>
                </a:lnTo>
                <a:lnTo>
                  <a:pt x="31374" y="21346"/>
                </a:lnTo>
                <a:lnTo>
                  <a:pt x="30649" y="21708"/>
                </a:lnTo>
                <a:lnTo>
                  <a:pt x="29240" y="22474"/>
                </a:lnTo>
                <a:lnTo>
                  <a:pt x="27850" y="23219"/>
                </a:lnTo>
                <a:lnTo>
                  <a:pt x="27589" y="23360"/>
                </a:lnTo>
                <a:lnTo>
                  <a:pt x="27327" y="23521"/>
                </a:lnTo>
                <a:lnTo>
                  <a:pt x="26723" y="22977"/>
                </a:lnTo>
                <a:lnTo>
                  <a:pt x="25635" y="22031"/>
                </a:lnTo>
                <a:lnTo>
                  <a:pt x="24548" y="21064"/>
                </a:lnTo>
                <a:lnTo>
                  <a:pt x="23460" y="20117"/>
                </a:lnTo>
                <a:lnTo>
                  <a:pt x="23138" y="19836"/>
                </a:lnTo>
                <a:lnTo>
                  <a:pt x="22836" y="19554"/>
                </a:lnTo>
                <a:lnTo>
                  <a:pt x="22876" y="19453"/>
                </a:lnTo>
                <a:lnTo>
                  <a:pt x="22917" y="19352"/>
                </a:lnTo>
                <a:lnTo>
                  <a:pt x="22937" y="19231"/>
                </a:lnTo>
                <a:lnTo>
                  <a:pt x="22937" y="19111"/>
                </a:lnTo>
                <a:lnTo>
                  <a:pt x="22917" y="17983"/>
                </a:lnTo>
                <a:lnTo>
                  <a:pt x="22897" y="16875"/>
                </a:lnTo>
                <a:lnTo>
                  <a:pt x="22876" y="16432"/>
                </a:lnTo>
                <a:lnTo>
                  <a:pt x="22876" y="15969"/>
                </a:lnTo>
                <a:lnTo>
                  <a:pt x="22856" y="15506"/>
                </a:lnTo>
                <a:lnTo>
                  <a:pt x="22836" y="15285"/>
                </a:lnTo>
                <a:lnTo>
                  <a:pt x="22796" y="15063"/>
                </a:lnTo>
                <a:lnTo>
                  <a:pt x="23017" y="14982"/>
                </a:lnTo>
                <a:lnTo>
                  <a:pt x="23259" y="14882"/>
                </a:lnTo>
                <a:lnTo>
                  <a:pt x="23480" y="14761"/>
                </a:lnTo>
                <a:lnTo>
                  <a:pt x="23682" y="14620"/>
                </a:lnTo>
                <a:lnTo>
                  <a:pt x="24487" y="14096"/>
                </a:lnTo>
                <a:lnTo>
                  <a:pt x="25635" y="13351"/>
                </a:lnTo>
                <a:lnTo>
                  <a:pt x="26743" y="12586"/>
                </a:lnTo>
                <a:lnTo>
                  <a:pt x="28092" y="11619"/>
                </a:lnTo>
                <a:lnTo>
                  <a:pt x="29280" y="11962"/>
                </a:lnTo>
                <a:lnTo>
                  <a:pt x="30448" y="12264"/>
                </a:lnTo>
                <a:lnTo>
                  <a:pt x="31978" y="12626"/>
                </a:lnTo>
                <a:lnTo>
                  <a:pt x="32401" y="12727"/>
                </a:lnTo>
                <a:lnTo>
                  <a:pt x="32623" y="12787"/>
                </a:lnTo>
                <a:lnTo>
                  <a:pt x="32844" y="12828"/>
                </a:lnTo>
                <a:lnTo>
                  <a:pt x="33086" y="12848"/>
                </a:lnTo>
                <a:lnTo>
                  <a:pt x="33287" y="12848"/>
                </a:lnTo>
                <a:lnTo>
                  <a:pt x="33509" y="12787"/>
                </a:lnTo>
                <a:lnTo>
                  <a:pt x="33610" y="12747"/>
                </a:lnTo>
                <a:lnTo>
                  <a:pt x="33690" y="12707"/>
                </a:lnTo>
                <a:lnTo>
                  <a:pt x="33771" y="12626"/>
                </a:lnTo>
                <a:lnTo>
                  <a:pt x="33851" y="12546"/>
                </a:lnTo>
                <a:lnTo>
                  <a:pt x="33912" y="12445"/>
                </a:lnTo>
                <a:lnTo>
                  <a:pt x="33952" y="12344"/>
                </a:lnTo>
                <a:lnTo>
                  <a:pt x="33972" y="12244"/>
                </a:lnTo>
                <a:lnTo>
                  <a:pt x="33972" y="12123"/>
                </a:lnTo>
                <a:lnTo>
                  <a:pt x="33952" y="12022"/>
                </a:lnTo>
                <a:lnTo>
                  <a:pt x="33892" y="11901"/>
                </a:lnTo>
                <a:lnTo>
                  <a:pt x="33831" y="11821"/>
                </a:lnTo>
                <a:lnTo>
                  <a:pt x="33751" y="11740"/>
                </a:lnTo>
                <a:lnTo>
                  <a:pt x="33589" y="11619"/>
                </a:lnTo>
                <a:lnTo>
                  <a:pt x="33408" y="11519"/>
                </a:lnTo>
                <a:lnTo>
                  <a:pt x="33207" y="11438"/>
                </a:lnTo>
                <a:lnTo>
                  <a:pt x="33005" y="11398"/>
                </a:lnTo>
                <a:lnTo>
                  <a:pt x="32784" y="11358"/>
                </a:lnTo>
                <a:lnTo>
                  <a:pt x="32361" y="11277"/>
                </a:lnTo>
                <a:lnTo>
                  <a:pt x="31435" y="11076"/>
                </a:lnTo>
                <a:lnTo>
                  <a:pt x="30508" y="10854"/>
                </a:lnTo>
                <a:lnTo>
                  <a:pt x="29461" y="10592"/>
                </a:lnTo>
                <a:lnTo>
                  <a:pt x="30045" y="10149"/>
                </a:lnTo>
                <a:lnTo>
                  <a:pt x="30589" y="9747"/>
                </a:lnTo>
                <a:lnTo>
                  <a:pt x="30851" y="9525"/>
                </a:lnTo>
                <a:lnTo>
                  <a:pt x="31092" y="9304"/>
                </a:lnTo>
                <a:lnTo>
                  <a:pt x="31173" y="9183"/>
                </a:lnTo>
                <a:lnTo>
                  <a:pt x="31233" y="9062"/>
                </a:lnTo>
                <a:lnTo>
                  <a:pt x="31274" y="8941"/>
                </a:lnTo>
                <a:lnTo>
                  <a:pt x="31294" y="8800"/>
                </a:lnTo>
                <a:lnTo>
                  <a:pt x="31274" y="8679"/>
                </a:lnTo>
                <a:lnTo>
                  <a:pt x="31233" y="8559"/>
                </a:lnTo>
                <a:lnTo>
                  <a:pt x="31193" y="8458"/>
                </a:lnTo>
                <a:lnTo>
                  <a:pt x="31133" y="8337"/>
                </a:lnTo>
                <a:lnTo>
                  <a:pt x="31052" y="8257"/>
                </a:lnTo>
                <a:lnTo>
                  <a:pt x="30951" y="8176"/>
                </a:lnTo>
                <a:lnTo>
                  <a:pt x="30851" y="8116"/>
                </a:lnTo>
                <a:lnTo>
                  <a:pt x="30730" y="8075"/>
                </a:lnTo>
                <a:lnTo>
                  <a:pt x="30609" y="8055"/>
                </a:lnTo>
                <a:lnTo>
                  <a:pt x="30468" y="8055"/>
                </a:lnTo>
                <a:lnTo>
                  <a:pt x="30347" y="8095"/>
                </a:lnTo>
                <a:lnTo>
                  <a:pt x="30206" y="8156"/>
                </a:lnTo>
                <a:lnTo>
                  <a:pt x="29945" y="8337"/>
                </a:lnTo>
                <a:lnTo>
                  <a:pt x="29683" y="8518"/>
                </a:lnTo>
                <a:lnTo>
                  <a:pt x="29179" y="8901"/>
                </a:lnTo>
                <a:lnTo>
                  <a:pt x="28676" y="9324"/>
                </a:lnTo>
                <a:lnTo>
                  <a:pt x="28193" y="9706"/>
                </a:lnTo>
                <a:lnTo>
                  <a:pt x="27770" y="10008"/>
                </a:lnTo>
                <a:lnTo>
                  <a:pt x="27729" y="8820"/>
                </a:lnTo>
                <a:lnTo>
                  <a:pt x="27649" y="7632"/>
                </a:lnTo>
                <a:lnTo>
                  <a:pt x="27548" y="6847"/>
                </a:lnTo>
                <a:lnTo>
                  <a:pt x="27427" y="6062"/>
                </a:lnTo>
                <a:lnTo>
                  <a:pt x="27367" y="5719"/>
                </a:lnTo>
                <a:lnTo>
                  <a:pt x="27307" y="5518"/>
                </a:lnTo>
                <a:lnTo>
                  <a:pt x="27246" y="5316"/>
                </a:lnTo>
                <a:lnTo>
                  <a:pt x="27166" y="5135"/>
                </a:lnTo>
                <a:lnTo>
                  <a:pt x="27065" y="4974"/>
                </a:lnTo>
                <a:lnTo>
                  <a:pt x="26944" y="4853"/>
                </a:lnTo>
                <a:lnTo>
                  <a:pt x="26864" y="4793"/>
                </a:lnTo>
                <a:lnTo>
                  <a:pt x="26783" y="4753"/>
                </a:lnTo>
                <a:lnTo>
                  <a:pt x="26702" y="4732"/>
                </a:lnTo>
                <a:lnTo>
                  <a:pt x="26622" y="4732"/>
                </a:lnTo>
                <a:lnTo>
                  <a:pt x="26541" y="4753"/>
                </a:lnTo>
                <a:lnTo>
                  <a:pt x="26481" y="4793"/>
                </a:lnTo>
                <a:lnTo>
                  <a:pt x="26360" y="4934"/>
                </a:lnTo>
                <a:lnTo>
                  <a:pt x="26300" y="5075"/>
                </a:lnTo>
                <a:lnTo>
                  <a:pt x="26239" y="5236"/>
                </a:lnTo>
                <a:lnTo>
                  <a:pt x="26219" y="5397"/>
                </a:lnTo>
                <a:lnTo>
                  <a:pt x="26219" y="5578"/>
                </a:lnTo>
                <a:lnTo>
                  <a:pt x="26219" y="5739"/>
                </a:lnTo>
                <a:lnTo>
                  <a:pt x="26239" y="6062"/>
                </a:lnTo>
                <a:lnTo>
                  <a:pt x="26320" y="6847"/>
                </a:lnTo>
                <a:lnTo>
                  <a:pt x="26380" y="7632"/>
                </a:lnTo>
                <a:lnTo>
                  <a:pt x="26441" y="8438"/>
                </a:lnTo>
                <a:lnTo>
                  <a:pt x="26461" y="9263"/>
                </a:lnTo>
                <a:lnTo>
                  <a:pt x="26481" y="10089"/>
                </a:lnTo>
                <a:lnTo>
                  <a:pt x="26461" y="10915"/>
                </a:lnTo>
                <a:lnTo>
                  <a:pt x="26461" y="10975"/>
                </a:lnTo>
                <a:lnTo>
                  <a:pt x="25998" y="11297"/>
                </a:lnTo>
                <a:lnTo>
                  <a:pt x="24890" y="12083"/>
                </a:lnTo>
                <a:lnTo>
                  <a:pt x="23762" y="12848"/>
                </a:lnTo>
                <a:lnTo>
                  <a:pt x="23380" y="13090"/>
                </a:lnTo>
                <a:lnTo>
                  <a:pt x="22977" y="13351"/>
                </a:lnTo>
                <a:lnTo>
                  <a:pt x="22594" y="13613"/>
                </a:lnTo>
                <a:lnTo>
                  <a:pt x="22393" y="13774"/>
                </a:lnTo>
                <a:lnTo>
                  <a:pt x="22232" y="13915"/>
                </a:lnTo>
                <a:lnTo>
                  <a:pt x="21950" y="13674"/>
                </a:lnTo>
                <a:lnTo>
                  <a:pt x="21668" y="13452"/>
                </a:lnTo>
                <a:lnTo>
                  <a:pt x="21064" y="12989"/>
                </a:lnTo>
                <a:lnTo>
                  <a:pt x="19775" y="11901"/>
                </a:lnTo>
                <a:lnTo>
                  <a:pt x="18486" y="10794"/>
                </a:lnTo>
                <a:lnTo>
                  <a:pt x="17218" y="9666"/>
                </a:lnTo>
                <a:lnTo>
                  <a:pt x="17198" y="9646"/>
                </a:lnTo>
                <a:lnTo>
                  <a:pt x="17117" y="8760"/>
                </a:lnTo>
                <a:lnTo>
                  <a:pt x="17037" y="7874"/>
                </a:lnTo>
                <a:lnTo>
                  <a:pt x="16976" y="6988"/>
                </a:lnTo>
                <a:lnTo>
                  <a:pt x="16936" y="6082"/>
                </a:lnTo>
                <a:lnTo>
                  <a:pt x="17037" y="6021"/>
                </a:lnTo>
                <a:lnTo>
                  <a:pt x="17137" y="5941"/>
                </a:lnTo>
                <a:lnTo>
                  <a:pt x="17782" y="5296"/>
                </a:lnTo>
                <a:lnTo>
                  <a:pt x="18446" y="4672"/>
                </a:lnTo>
                <a:lnTo>
                  <a:pt x="19111" y="4068"/>
                </a:lnTo>
                <a:lnTo>
                  <a:pt x="19775" y="3464"/>
                </a:lnTo>
                <a:lnTo>
                  <a:pt x="20460" y="2860"/>
                </a:lnTo>
                <a:lnTo>
                  <a:pt x="21165" y="2276"/>
                </a:lnTo>
                <a:lnTo>
                  <a:pt x="21527" y="2014"/>
                </a:lnTo>
                <a:lnTo>
                  <a:pt x="21910" y="1732"/>
                </a:lnTo>
                <a:lnTo>
                  <a:pt x="22091" y="1571"/>
                </a:lnTo>
                <a:lnTo>
                  <a:pt x="22272" y="1410"/>
                </a:lnTo>
                <a:lnTo>
                  <a:pt x="22413" y="1249"/>
                </a:lnTo>
                <a:lnTo>
                  <a:pt x="22534" y="1067"/>
                </a:lnTo>
                <a:lnTo>
                  <a:pt x="22574" y="967"/>
                </a:lnTo>
                <a:lnTo>
                  <a:pt x="22615" y="846"/>
                </a:lnTo>
                <a:lnTo>
                  <a:pt x="22615" y="745"/>
                </a:lnTo>
                <a:lnTo>
                  <a:pt x="22615" y="645"/>
                </a:lnTo>
                <a:lnTo>
                  <a:pt x="22594" y="544"/>
                </a:lnTo>
                <a:lnTo>
                  <a:pt x="22574" y="443"/>
                </a:lnTo>
                <a:lnTo>
                  <a:pt x="22534" y="363"/>
                </a:lnTo>
                <a:lnTo>
                  <a:pt x="22474" y="282"/>
                </a:lnTo>
                <a:lnTo>
                  <a:pt x="22413" y="202"/>
                </a:lnTo>
                <a:lnTo>
                  <a:pt x="22333" y="141"/>
                </a:lnTo>
                <a:lnTo>
                  <a:pt x="22252" y="81"/>
                </a:lnTo>
                <a:lnTo>
                  <a:pt x="22151" y="40"/>
                </a:lnTo>
                <a:lnTo>
                  <a:pt x="22051" y="20"/>
                </a:lnTo>
                <a:lnTo>
                  <a:pt x="2195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797F8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9577" y="1657941"/>
            <a:ext cx="910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200" dirty="0" smtClean="0">
                <a:solidFill>
                  <a:schemeClr val="bg1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 star</a:t>
            </a:r>
            <a:endParaRPr lang="ru-RU" sz="2200" dirty="0">
              <a:solidFill>
                <a:schemeClr val="bg1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37304" y="2986451"/>
            <a:ext cx="13276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200" dirty="0" smtClean="0">
                <a:solidFill>
                  <a:schemeClr val="bg1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 wreath</a:t>
            </a:r>
            <a:endParaRPr lang="ru-RU" sz="2200" dirty="0">
              <a:solidFill>
                <a:schemeClr val="bg1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45665" y="2929793"/>
            <a:ext cx="25715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200" dirty="0" smtClean="0">
                <a:solidFill>
                  <a:schemeClr val="bg1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 snowman</a:t>
            </a:r>
            <a:endParaRPr lang="ru-RU" sz="2200" dirty="0">
              <a:solidFill>
                <a:schemeClr val="bg1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91442" y="2993626"/>
            <a:ext cx="16289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snowflakes</a:t>
            </a:r>
            <a:endParaRPr lang="ru-RU" sz="2200" dirty="0">
              <a:solidFill>
                <a:schemeClr val="bg1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Google Shape;262;p32"/>
          <p:cNvSpPr txBox="1">
            <a:spLocks/>
          </p:cNvSpPr>
          <p:nvPr/>
        </p:nvSpPr>
        <p:spPr>
          <a:xfrm>
            <a:off x="4895055" y="4691975"/>
            <a:ext cx="3775577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>
              <a:buFont typeface="Lora"/>
              <a:buNone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Mad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Irina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Semina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2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0" grpId="0" build="p"/>
      <p:bldP spid="21" grpId="0" build="p"/>
      <p:bldP spid="22" grpId="0" build="p"/>
      <p:bldP spid="29" grpId="0" build="p"/>
      <p:bldP spid="30" grpId="0" build="p"/>
      <p:bldP spid="31" grpId="0" build="p"/>
      <p:bldP spid="3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C72C2C"/>
                </a:solidFill>
              </a:rPr>
              <a:pPr/>
              <a:t>13</a:t>
            </a:fld>
            <a:endParaRPr>
              <a:solidFill>
                <a:srgbClr val="C72C2C"/>
              </a:solidFill>
            </a:endParaRPr>
          </a:p>
        </p:txBody>
      </p:sp>
      <p:sp>
        <p:nvSpPr>
          <p:cNvPr id="11" name="Google Shape;114;p18"/>
          <p:cNvSpPr txBox="1">
            <a:spLocks/>
          </p:cNvSpPr>
          <p:nvPr/>
        </p:nvSpPr>
        <p:spPr>
          <a:xfrm>
            <a:off x="1399975" y="536918"/>
            <a:ext cx="5094000" cy="150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chemeClr val="bg2"/>
                </a:solidFill>
              </a:rPr>
              <a:t>Where do kids find their presents?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69404" y="3703622"/>
            <a:ext cx="24929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  <a:sym typeface="Lora"/>
              </a:rPr>
              <a:t>… in the stocking 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Lora"/>
              <a:ea typeface="Lora"/>
              <a:cs typeface="Lora"/>
              <a:sym typeface="Lora"/>
            </a:endParaRPr>
          </a:p>
          <a:p>
            <a:pPr algn="ctr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  <a:sym typeface="Lora"/>
              </a:rPr>
              <a:t>               stuffer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88875" y="3924648"/>
            <a:ext cx="21948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</a:rPr>
              <a:t>… under the 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Lora"/>
              <a:ea typeface="Lora"/>
              <a:cs typeface="Lora"/>
            </a:endParaRPr>
          </a:p>
          <a:p>
            <a:pPr algn="ctr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</a:rPr>
              <a:t>Christmas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</a:rPr>
              <a:t>tree.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  <a:latin typeface="Lora"/>
              <a:ea typeface="Lora"/>
              <a:cs typeface="Lora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80" y="2207268"/>
            <a:ext cx="565435" cy="368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41" y="2166322"/>
            <a:ext cx="637286" cy="424085"/>
          </a:xfrm>
          <a:prstGeom prst="rect">
            <a:avLst/>
          </a:prstGeom>
        </p:spPr>
      </p:pic>
      <p:sp>
        <p:nvSpPr>
          <p:cNvPr id="19" name="Google Shape;262;p32"/>
          <p:cNvSpPr txBox="1">
            <a:spLocks/>
          </p:cNvSpPr>
          <p:nvPr/>
        </p:nvSpPr>
        <p:spPr>
          <a:xfrm>
            <a:off x="4895055" y="4691975"/>
            <a:ext cx="3775577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>
              <a:buFont typeface="Lora"/>
              <a:buNone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Mad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Irina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Semina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Picture 2" descr="Рождество, Дерево, Звезды, Украш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0090" y="2055311"/>
            <a:ext cx="1244125" cy="1800000"/>
          </a:xfrm>
          <a:prstGeom prst="rect">
            <a:avLst/>
          </a:prstGeom>
          <a:noFill/>
        </p:spPr>
      </p:pic>
      <p:pic>
        <p:nvPicPr>
          <p:cNvPr id="8198" name="Picture 6" descr="Рождественский Чулок, Чулок, Рождеств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56256" y="1945308"/>
            <a:ext cx="1079999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477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85000">
              <a:schemeClr val="dk2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14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2" name="Google Shape;117;p18"/>
          <p:cNvPicPr preferRelativeResize="0"/>
          <p:nvPr/>
        </p:nvPicPr>
        <p:blipFill rotWithShape="1">
          <a:blip r:embed="rId3">
            <a:alphaModFix/>
          </a:blip>
          <a:srcRect t="34912"/>
          <a:stretch/>
        </p:blipFill>
        <p:spPr>
          <a:xfrm>
            <a:off x="6664253" y="-582059"/>
            <a:ext cx="705650" cy="224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19;p18"/>
          <p:cNvPicPr preferRelativeResize="0"/>
          <p:nvPr/>
        </p:nvPicPr>
        <p:blipFill rotWithShape="1">
          <a:blip r:embed="rId4">
            <a:alphaModFix/>
          </a:blip>
          <a:srcRect t="10785"/>
          <a:stretch/>
        </p:blipFill>
        <p:spPr>
          <a:xfrm>
            <a:off x="4185914" y="0"/>
            <a:ext cx="775500" cy="411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14;p18"/>
          <p:cNvSpPr txBox="1">
            <a:spLocks/>
          </p:cNvSpPr>
          <p:nvPr/>
        </p:nvSpPr>
        <p:spPr>
          <a:xfrm>
            <a:off x="1151438" y="325743"/>
            <a:ext cx="7068398" cy="150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ctr">
              <a:buClr>
                <a:srgbClr val="C72C2C"/>
              </a:buClr>
              <a:buNone/>
            </a:pPr>
            <a:r>
              <a:rPr lang="en-US" sz="4000" dirty="0">
                <a:solidFill>
                  <a:schemeClr val="bg1"/>
                </a:solidFill>
              </a:rPr>
              <a:t>Do you </a:t>
            </a:r>
            <a:r>
              <a:rPr lang="en-US" sz="4000" dirty="0" smtClean="0">
                <a:solidFill>
                  <a:schemeClr val="bg1"/>
                </a:solidFill>
              </a:rPr>
              <a:t>remember </a:t>
            </a:r>
            <a:r>
              <a:rPr lang="en-US" sz="4000" dirty="0">
                <a:solidFill>
                  <a:schemeClr val="bg1"/>
                </a:solidFill>
              </a:rPr>
              <a:t>what </a:t>
            </a:r>
            <a:r>
              <a:rPr lang="en-US" sz="4000" dirty="0" smtClean="0">
                <a:solidFill>
                  <a:schemeClr val="bg1"/>
                </a:solidFill>
              </a:rPr>
              <a:t>it is?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4291" y="2316379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s_ _ _ _ _ _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3099" y="2316380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_ _ g _ _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31319" y="2209818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_ _ _ _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4750" y="2296925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_ _ _ w_ _ _ _ _ s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4599" y="2221341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 _ _ _ _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_ _ _ _ _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09048" y="2221341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 _ _ _ _ _ _ _ 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_ _ _ _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6460" y="2042575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Lora" panose="020B0604020202020204" charset="-52"/>
                <a:ea typeface="Verdana" pitchFamily="34" charset="0"/>
              </a:rPr>
              <a:t>angel</a:t>
            </a:r>
            <a:endParaRPr lang="ru-RU" i="1" dirty="0">
              <a:solidFill>
                <a:schemeClr val="bg1"/>
              </a:solidFill>
              <a:latin typeface="Lora" panose="020B0604020202020204" charset="-52"/>
              <a:ea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23546" y="2674803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i="1">
                <a:solidFill>
                  <a:schemeClr val="bg1"/>
                </a:solidFill>
                <a:latin typeface="Lora" panose="020B0604020202020204" charset="-52"/>
                <a:ea typeface="Verdana" pitchFamily="34" charset="0"/>
              </a:defRPr>
            </a:lvl1pPr>
          </a:lstStyle>
          <a:p>
            <a:r>
              <a:rPr lang="en-US" dirty="0"/>
              <a:t>Christmas tree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238215" y="2682969"/>
            <a:ext cx="631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Lora" panose="020B0604020202020204" charset="-52"/>
                <a:ea typeface="Verdana" pitchFamily="34" charset="0"/>
              </a:rPr>
              <a:t>star</a:t>
            </a:r>
            <a:endParaRPr lang="ru-RU" i="1" dirty="0">
              <a:solidFill>
                <a:schemeClr val="bg1"/>
              </a:solidFill>
              <a:latin typeface="Lora" panose="020B0604020202020204" charset="-52"/>
              <a:ea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10049" y="2656279"/>
            <a:ext cx="1358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Lora" panose="020B0604020202020204" charset="-52"/>
                <a:ea typeface="Verdana" pitchFamily="34" charset="0"/>
              </a:rPr>
              <a:t>snowman</a:t>
            </a:r>
            <a:endParaRPr lang="ru-RU" i="1" dirty="0">
              <a:solidFill>
                <a:schemeClr val="bg1"/>
              </a:solidFill>
              <a:latin typeface="Lora" panose="020B0604020202020204" charset="-52"/>
              <a:ea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71637" y="2671474"/>
            <a:ext cx="995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Lora" panose="020B0604020202020204" charset="-52"/>
                <a:ea typeface="Verdana" pitchFamily="34" charset="0"/>
              </a:rPr>
              <a:t>glass balls</a:t>
            </a:r>
            <a:endParaRPr lang="ru-RU" i="1" dirty="0">
              <a:solidFill>
                <a:schemeClr val="bg1"/>
              </a:solidFill>
              <a:latin typeface="Lora" panose="020B0604020202020204" charset="-52"/>
              <a:ea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19268" y="2624156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Lora" panose="020B0604020202020204" charset="-52"/>
                <a:ea typeface="Verdana" pitchFamily="34" charset="0"/>
              </a:rPr>
              <a:t>snowflakes</a:t>
            </a:r>
            <a:endParaRPr lang="ru-RU" i="1" dirty="0">
              <a:solidFill>
                <a:schemeClr val="bg1"/>
              </a:solidFill>
              <a:latin typeface="Lora" panose="020B0604020202020204" charset="-52"/>
              <a:ea typeface="Verdan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57508" y="427764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_ _ _ 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821217" y="4205837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 smtClean="0">
                <a:solidFill>
                  <a:schemeClr val="bg1"/>
                </a:solidFill>
                <a:latin typeface="Calibri"/>
              </a:rPr>
              <a:t>_ _ _ _</a:t>
            </a:r>
            <a:endParaRPr lang="ru-RU" sz="1800" kern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60011" y="4344287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 smtClean="0">
                <a:solidFill>
                  <a:schemeClr val="bg1"/>
                </a:solidFill>
                <a:latin typeface="Calibri"/>
              </a:rPr>
              <a:t>r _ _ _ _ _ _</a:t>
            </a:r>
            <a:endParaRPr lang="ru-RU" sz="1800" kern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3249" y="4264962"/>
            <a:ext cx="25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 smtClean="0">
                <a:solidFill>
                  <a:schemeClr val="bg1"/>
                </a:solidFill>
                <a:latin typeface="Calibri"/>
              </a:rPr>
              <a:t>s _ _ _ _ _ _ _ _ t _ _ _ e _</a:t>
            </a:r>
            <a:endParaRPr lang="ru-RU" sz="1800" kern="12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33107" y="3905748"/>
            <a:ext cx="37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i="1">
                <a:solidFill>
                  <a:schemeClr val="bg1"/>
                </a:solidFill>
                <a:latin typeface="Lora" panose="020B0604020202020204" charset="-52"/>
                <a:ea typeface="Verdana" pitchFamily="34" charset="0"/>
              </a:defRPr>
            </a:lvl1pPr>
          </a:lstStyle>
          <a:p>
            <a:r>
              <a:rPr lang="en-US" dirty="0"/>
              <a:t>elf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3030693" y="4667001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i="1">
                <a:solidFill>
                  <a:schemeClr val="bg1"/>
                </a:solidFill>
                <a:latin typeface="Lora" panose="020B0604020202020204" charset="-52"/>
                <a:ea typeface="Verdana" pitchFamily="34" charset="0"/>
              </a:defRPr>
            </a:lvl1pPr>
          </a:lstStyle>
          <a:p>
            <a:r>
              <a:rPr lang="en-US" dirty="0"/>
              <a:t>bell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5259511" y="4655884"/>
            <a:ext cx="1436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i="1" dirty="0">
                <a:solidFill>
                  <a:schemeClr val="bg1"/>
                </a:solidFill>
                <a:latin typeface="Lora" panose="020B0604020202020204" charset="-52"/>
                <a:ea typeface="Verdana" pitchFamily="34" charset="0"/>
              </a:rPr>
              <a:t>stocking stuffer</a:t>
            </a:r>
            <a:endParaRPr lang="ru-RU" i="1" dirty="0">
              <a:solidFill>
                <a:schemeClr val="bg1"/>
              </a:solidFill>
              <a:latin typeface="Lora" panose="020B0604020202020204" charset="-52"/>
              <a:ea typeface="Verdan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86099" y="4678393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</a:pPr>
            <a:r>
              <a:rPr lang="en-US" i="1" dirty="0">
                <a:solidFill>
                  <a:schemeClr val="bg1"/>
                </a:solidFill>
                <a:latin typeface="Lora" panose="020B0604020202020204" charset="-52"/>
                <a:ea typeface="Verdana" pitchFamily="34" charset="0"/>
              </a:rPr>
              <a:t>reindeer</a:t>
            </a:r>
            <a:endParaRPr lang="ru-RU" i="1" dirty="0">
              <a:solidFill>
                <a:schemeClr val="bg1"/>
              </a:solidFill>
              <a:latin typeface="Lora" panose="020B0604020202020204" charset="-52"/>
              <a:ea typeface="Verdana" pitchFamily="34" charset="0"/>
            </a:endParaRPr>
          </a:p>
        </p:txBody>
      </p:sp>
      <p:sp>
        <p:nvSpPr>
          <p:cNvPr id="58" name="Google Shape;262;p32"/>
          <p:cNvSpPr txBox="1">
            <a:spLocks/>
          </p:cNvSpPr>
          <p:nvPr/>
        </p:nvSpPr>
        <p:spPr>
          <a:xfrm>
            <a:off x="5238814" y="4832400"/>
            <a:ext cx="3775577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>
              <a:buFont typeface="Lora"/>
              <a:buNone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Mad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Irina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Semina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150" name="Picture 6" descr="Украшения, Рождество, Празднование, Зи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6940" y="1230290"/>
            <a:ext cx="1645410" cy="1260000"/>
          </a:xfrm>
          <a:prstGeom prst="rect">
            <a:avLst/>
          </a:prstGeom>
          <a:noFill/>
        </p:spPr>
      </p:pic>
      <p:pic>
        <p:nvPicPr>
          <p:cNvPr id="6152" name="Picture 8" descr="Северный Олень, Рождество, Мух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5779" y="3031588"/>
            <a:ext cx="970942" cy="1260000"/>
          </a:xfrm>
          <a:prstGeom prst="rect">
            <a:avLst/>
          </a:prstGeom>
          <a:noFill/>
        </p:spPr>
      </p:pic>
      <p:pic>
        <p:nvPicPr>
          <p:cNvPr id="6158" name="Picture 14" descr="Рождественская Елка, Рождественские Фо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9436" y="1051533"/>
            <a:ext cx="1174757" cy="1260000"/>
          </a:xfrm>
          <a:prstGeom prst="rect">
            <a:avLst/>
          </a:prstGeom>
          <a:noFill/>
        </p:spPr>
      </p:pic>
      <p:pic>
        <p:nvPicPr>
          <p:cNvPr id="6160" name="Picture 16" descr="Звезды, Формы, Геометрия, Символ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17014" y="1257788"/>
            <a:ext cx="1123831" cy="1044000"/>
          </a:xfrm>
          <a:prstGeom prst="rect">
            <a:avLst/>
          </a:prstGeom>
          <a:noFill/>
        </p:spPr>
      </p:pic>
      <p:pic>
        <p:nvPicPr>
          <p:cNvPr id="6162" name="Picture 18" descr="Колокола, Рождеств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82518" y="2983461"/>
            <a:ext cx="1004300" cy="1260000"/>
          </a:xfrm>
          <a:prstGeom prst="rect">
            <a:avLst/>
          </a:prstGeom>
          <a:noFill/>
        </p:spPr>
      </p:pic>
      <p:pic>
        <p:nvPicPr>
          <p:cNvPr id="6164" name="Picture 20" descr="Снежинка, Рождество, Зима, Снегопад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71417" y="1161537"/>
            <a:ext cx="1096303" cy="1116000"/>
          </a:xfrm>
          <a:prstGeom prst="rect">
            <a:avLst/>
          </a:prstGeom>
          <a:noFill/>
        </p:spPr>
      </p:pic>
      <p:pic>
        <p:nvPicPr>
          <p:cNvPr id="6166" name="Picture 22" descr="Праздники, Рождество, Эльф, Гном, Эльф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8115" y="2983463"/>
            <a:ext cx="1237758" cy="1260000"/>
          </a:xfrm>
          <a:prstGeom prst="rect">
            <a:avLst/>
          </a:prstGeom>
          <a:noFill/>
        </p:spPr>
      </p:pic>
      <p:pic>
        <p:nvPicPr>
          <p:cNvPr id="6170" name="Picture 26" descr="Ангел, Милый, Девочка, Небо, Крылья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46250" y="1072158"/>
            <a:ext cx="852349" cy="1260000"/>
          </a:xfrm>
          <a:prstGeom prst="rect">
            <a:avLst/>
          </a:prstGeom>
          <a:noFill/>
        </p:spPr>
      </p:pic>
      <p:pic>
        <p:nvPicPr>
          <p:cNvPr id="6172" name="Picture 28" descr="Медведь, Конфета, Рождество, Праздник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98242" y="3093464"/>
            <a:ext cx="781950" cy="1260000"/>
          </a:xfrm>
          <a:prstGeom prst="rect">
            <a:avLst/>
          </a:prstGeom>
          <a:noFill/>
        </p:spPr>
      </p:pic>
      <p:pic>
        <p:nvPicPr>
          <p:cNvPr id="6176" name="Picture 32" descr="Снеговик, Снег, Рождество, Снеговик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11894" y="1106905"/>
            <a:ext cx="1430467" cy="12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93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  <p:bldP spid="41" grpId="0" build="p"/>
      <p:bldP spid="42" grpId="0" build="p"/>
      <p:bldP spid="43" grpId="0" build="p"/>
      <p:bldP spid="44" grpId="0" build="p"/>
      <p:bldP spid="45" grpId="0" build="p"/>
      <p:bldP spid="54" grpId="0" build="p"/>
      <p:bldP spid="55" grpId="0" build="p"/>
      <p:bldP spid="56" grpId="0" build="p"/>
      <p:bldP spid="5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/>
            </a:gs>
            <a:gs pos="85000">
              <a:schemeClr val="dk2"/>
            </a:gs>
            <a:gs pos="100000">
              <a:schemeClr val="dk2"/>
            </a:gs>
          </a:gsLst>
          <a:lin ang="5400700" scaled="0"/>
        </a:gra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15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222" name="Google Shape;222;p29"/>
          <p:cNvGrpSpPr/>
          <p:nvPr/>
        </p:nvGrpSpPr>
        <p:grpSpPr>
          <a:xfrm>
            <a:off x="3609869" y="4024616"/>
            <a:ext cx="1929144" cy="56298"/>
            <a:chOff x="1970949" y="2615700"/>
            <a:chExt cx="2556851" cy="107975"/>
          </a:xfrm>
        </p:grpSpPr>
        <p:pic>
          <p:nvPicPr>
            <p:cNvPr id="223" name="Google Shape;223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70949" y="2615700"/>
              <a:ext cx="1278426" cy="107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3249374" y="2615700"/>
              <a:ext cx="1278426" cy="1079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3183083" y="3433680"/>
            <a:ext cx="54489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200">
                <a:solidFill>
                  <a:schemeClr val="bg1"/>
                </a:solidFill>
                <a:latin typeface="Lora"/>
                <a:ea typeface="Lora"/>
                <a:cs typeface="Lora"/>
              </a:defRPr>
            </a:lvl1pPr>
          </a:lstStyle>
          <a:p>
            <a:r>
              <a:rPr lang="en-US" dirty="0"/>
              <a:t>Chilly chipper children chant cheerfully.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3042" y="1651492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200">
                <a:solidFill>
                  <a:schemeClr val="bg1"/>
                </a:solidFill>
                <a:latin typeface="Lora"/>
                <a:ea typeface="Lora"/>
                <a:cs typeface="Lora"/>
              </a:defRPr>
            </a:lvl1pPr>
          </a:lstStyle>
          <a:p>
            <a:endParaRPr lang="en-US" dirty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461189" y="1266548"/>
            <a:ext cx="50032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Lora"/>
                <a:ea typeface="Lora"/>
                <a:cs typeface="Lora"/>
              </a:rPr>
              <a:t>There’s chimney soot on Santa’s suit.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876" y="2480425"/>
            <a:ext cx="4159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2200">
                <a:solidFill>
                  <a:schemeClr val="bg1"/>
                </a:solidFill>
                <a:latin typeface="Lora"/>
                <a:ea typeface="Lora"/>
                <a:cs typeface="Lora"/>
              </a:defRPr>
            </a:lvl1pPr>
          </a:lstStyle>
          <a:p>
            <a:r>
              <a:rPr lang="en-US" dirty="0"/>
              <a:t>Santa's super sleigh slips </a:t>
            </a:r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/>
              <a:t>swiftly through the snow.</a:t>
            </a:r>
          </a:p>
        </p:txBody>
      </p:sp>
      <p:sp>
        <p:nvSpPr>
          <p:cNvPr id="19" name="Google Shape;114;p18"/>
          <p:cNvSpPr txBox="1">
            <a:spLocks/>
          </p:cNvSpPr>
          <p:nvPr/>
        </p:nvSpPr>
        <p:spPr>
          <a:xfrm>
            <a:off x="1750650" y="102117"/>
            <a:ext cx="5094000" cy="150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ctr">
              <a:buClr>
                <a:srgbClr val="C72C2C"/>
              </a:buClr>
              <a:buNone/>
            </a:pPr>
            <a:r>
              <a:rPr lang="en-US" sz="4000" dirty="0">
                <a:solidFill>
                  <a:schemeClr val="bg1"/>
                </a:solidFill>
              </a:rPr>
              <a:t>Tongue twisters</a:t>
            </a:r>
          </a:p>
        </p:txBody>
      </p:sp>
      <p:pic>
        <p:nvPicPr>
          <p:cNvPr id="25" name="Рисунок 24" descr="clipart-child-cold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2363" y="3330698"/>
            <a:ext cx="1049400" cy="1440000"/>
          </a:xfrm>
          <a:prstGeom prst="rect">
            <a:avLst/>
          </a:prstGeom>
        </p:spPr>
      </p:pic>
      <p:sp>
        <p:nvSpPr>
          <p:cNvPr id="27" name="Google Shape;262;p32"/>
          <p:cNvSpPr txBox="1">
            <a:spLocks/>
          </p:cNvSpPr>
          <p:nvPr/>
        </p:nvSpPr>
        <p:spPr>
          <a:xfrm>
            <a:off x="5163188" y="4832400"/>
            <a:ext cx="3775577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>
              <a:buFont typeface="Lora"/>
              <a:buNone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Mad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Irina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Semina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02" name="Picture 6" descr="Санта, Дымоход, Рождество, Праздн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608" y="563394"/>
            <a:ext cx="1106480" cy="1800000"/>
          </a:xfrm>
          <a:prstGeom prst="rect">
            <a:avLst/>
          </a:prstGeom>
          <a:noFill/>
        </p:spPr>
      </p:pic>
      <p:pic>
        <p:nvPicPr>
          <p:cNvPr id="28" name="Picture 6" descr="Рождество, Санта Клаус, Ноэль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9437" y="1924679"/>
            <a:ext cx="3599998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77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36866" name="Picture 2" descr="Карлики, Рождество, Датский, Эльф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827" y="535740"/>
            <a:ext cx="1008000" cy="201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26911" y="1423164"/>
            <a:ext cx="7189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ora" charset="-52"/>
              </a:rPr>
              <a:t>Eleven elves licked eleven</a:t>
            </a:r>
            <a:r>
              <a:rPr lang="ru-RU" sz="2400" dirty="0" smtClean="0">
                <a:latin typeface="Lora" charset="-52"/>
              </a:rPr>
              <a:t> </a:t>
            </a:r>
            <a:r>
              <a:rPr lang="en-US" sz="2400" dirty="0" smtClean="0">
                <a:latin typeface="Lora" charset="-52"/>
              </a:rPr>
              <a:t> little licorice lollipops.</a:t>
            </a:r>
            <a:endParaRPr lang="en-US" sz="2400" dirty="0">
              <a:latin typeface="Lora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0744" y="2866953"/>
            <a:ext cx="3829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ora" charset="-52"/>
              </a:rPr>
              <a:t>Running reindeer </a:t>
            </a:r>
          </a:p>
          <a:p>
            <a:r>
              <a:rPr lang="en-US" sz="2400" dirty="0" smtClean="0">
                <a:latin typeface="Lora" charset="-52"/>
              </a:rPr>
              <a:t>romp ’round red wreaths.</a:t>
            </a:r>
            <a:endParaRPr lang="en-US" sz="2400" dirty="0">
              <a:latin typeface="Lora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49293" y="135299"/>
            <a:ext cx="4052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Clr>
                <a:srgbClr val="C72C2C"/>
              </a:buClr>
              <a:buNone/>
            </a:pPr>
            <a:r>
              <a:rPr lang="en-US" sz="4000" dirty="0" smtClean="0">
                <a:solidFill>
                  <a:schemeClr val="tx1"/>
                </a:solidFill>
                <a:latin typeface="Lora" charset="-52"/>
              </a:rPr>
              <a:t>Tongue twisters</a:t>
            </a:r>
            <a:endParaRPr lang="en-US" sz="4000" dirty="0">
              <a:solidFill>
                <a:schemeClr val="tx1"/>
              </a:solidFill>
              <a:latin typeface="Lora" charset="-52"/>
            </a:endParaRPr>
          </a:p>
        </p:txBody>
      </p:sp>
      <p:pic>
        <p:nvPicPr>
          <p:cNvPr id="36874" name="Picture 10" descr="Снеговики, Северный Олень, Рождест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354" y="2357819"/>
            <a:ext cx="3536477" cy="1800000"/>
          </a:xfrm>
          <a:prstGeom prst="rect">
            <a:avLst/>
          </a:prstGeom>
          <a:noFill/>
        </p:spPr>
      </p:pic>
      <p:pic>
        <p:nvPicPr>
          <p:cNvPr id="36876" name="Picture 12" descr="Графический, Венок, Рождеств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1387" y="2591575"/>
            <a:ext cx="64589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4000">
              <a:schemeClr val="accent2"/>
            </a:gs>
            <a:gs pos="85000">
              <a:schemeClr val="accent1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>
            <a:spLocks noGrp="1"/>
          </p:cNvSpPr>
          <p:nvPr>
            <p:ph type="ctrTitle" idx="4294967295"/>
          </p:nvPr>
        </p:nvSpPr>
        <p:spPr>
          <a:xfrm>
            <a:off x="3355309" y="1018693"/>
            <a:ext cx="5162593" cy="267202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/>
            <a:r>
              <a:rPr lang="en-US" sz="3000" b="0" i="1" cap="all" dirty="0">
                <a:solidFill>
                  <a:srgbClr val="FFFFFF"/>
                </a:solidFill>
                <a:latin typeface="Lora" charset="-52"/>
              </a:rPr>
              <a:t>New Year is </a:t>
            </a:r>
            <a:r>
              <a:rPr lang="en-US" sz="3000" b="0" i="1" cap="all" dirty="0" smtClean="0">
                <a:solidFill>
                  <a:srgbClr val="FFFFFF"/>
                </a:solidFill>
                <a:latin typeface="Lora" charset="-52"/>
              </a:rPr>
              <a:t>coming</a:t>
            </a:r>
            <a:r>
              <a:rPr lang="ru-RU" sz="3000" b="0" i="1" cap="all" dirty="0" smtClean="0">
                <a:solidFill>
                  <a:srgbClr val="FFFFFF"/>
                </a:solidFill>
                <a:latin typeface="Lora" charset="-52"/>
              </a:rPr>
              <a:t> …</a:t>
            </a:r>
            <a:br>
              <a:rPr lang="ru-RU" sz="3000" b="0" i="1" cap="all" dirty="0" smtClean="0">
                <a:solidFill>
                  <a:srgbClr val="FFFFFF"/>
                </a:solidFill>
                <a:latin typeface="Lora" charset="-52"/>
              </a:rPr>
            </a:br>
            <a:r>
              <a:rPr lang="en-US" sz="3000" b="0" i="1" dirty="0">
                <a:solidFill>
                  <a:srgbClr val="FFFFFF"/>
                </a:solidFill>
                <a:latin typeface="Lora" charset="-52"/>
              </a:rPr>
              <a:t/>
            </a:r>
            <a:br>
              <a:rPr lang="en-US" sz="3000" b="0" i="1" dirty="0">
                <a:solidFill>
                  <a:srgbClr val="FFFFFF"/>
                </a:solidFill>
                <a:latin typeface="Lora" charset="-52"/>
              </a:rPr>
            </a:br>
            <a:r>
              <a:rPr lang="en-US" sz="3000" b="0" i="1" cap="all" dirty="0">
                <a:solidFill>
                  <a:srgbClr val="FFFFFF"/>
                </a:solidFill>
                <a:latin typeface="Lora" charset="-52"/>
              </a:rPr>
              <a:t>I wish you a </a:t>
            </a:r>
            <a:r>
              <a:rPr lang="en" sz="3000" b="0" i="1" dirty="0" smtClean="0">
                <a:solidFill>
                  <a:srgbClr val="FFFFFF"/>
                </a:solidFill>
                <a:latin typeface="Lora" charset="-52"/>
              </a:rPr>
              <a:t>MERRY </a:t>
            </a:r>
            <a:r>
              <a:rPr lang="en" sz="3000" b="0" i="1" dirty="0">
                <a:solidFill>
                  <a:srgbClr val="FFFFFF"/>
                </a:solidFill>
                <a:latin typeface="Lora" charset="-52"/>
              </a:rPr>
              <a:t>CHRISTMAS</a:t>
            </a:r>
            <a:endParaRPr sz="3000" b="0" i="1" dirty="0">
              <a:solidFill>
                <a:srgbClr val="FFFFFF"/>
              </a:solidFill>
              <a:latin typeface="Lora" charset="-52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 i="1" dirty="0" smtClean="0">
                <a:solidFill>
                  <a:srgbClr val="FFFFFF"/>
                </a:solidFill>
                <a:latin typeface="Lora" charset="-52"/>
              </a:rPr>
              <a:t>AND</a:t>
            </a:r>
            <a:br>
              <a:rPr lang="en" sz="3000" b="0" i="1" dirty="0" smtClean="0">
                <a:solidFill>
                  <a:srgbClr val="FFFFFF"/>
                </a:solidFill>
                <a:latin typeface="Lora" charset="-52"/>
              </a:rPr>
            </a:br>
            <a:r>
              <a:rPr lang="en" sz="3000" b="0" i="1" dirty="0" smtClean="0">
                <a:solidFill>
                  <a:srgbClr val="FFFFFF"/>
                </a:solidFill>
                <a:latin typeface="Lora" charset="-52"/>
              </a:rPr>
              <a:t> </a:t>
            </a:r>
            <a:r>
              <a:rPr lang="en" sz="3000" b="0" i="1" dirty="0">
                <a:solidFill>
                  <a:srgbClr val="FFFFFF"/>
                </a:solidFill>
                <a:latin typeface="Lora" charset="-52"/>
              </a:rPr>
              <a:t>A HAPPY NEW </a:t>
            </a:r>
            <a:r>
              <a:rPr lang="en" sz="3000" b="0" i="1" dirty="0" smtClean="0">
                <a:solidFill>
                  <a:srgbClr val="FFFFFF"/>
                </a:solidFill>
                <a:latin typeface="Lora" charset="-52"/>
              </a:rPr>
              <a:t>YEAR</a:t>
            </a:r>
            <a:r>
              <a:rPr lang="ru-RU" sz="3000" b="0" i="1" dirty="0" smtClean="0">
                <a:solidFill>
                  <a:srgbClr val="FFFFFF"/>
                </a:solidFill>
                <a:latin typeface="Lora" charset="-52"/>
              </a:rPr>
              <a:t>!</a:t>
            </a:r>
            <a:r>
              <a:rPr lang="en" sz="3000" b="0" i="1" dirty="0" smtClean="0">
                <a:solidFill>
                  <a:srgbClr val="FFFFFF"/>
                </a:solidFill>
                <a:latin typeface="Lora" charset="-52"/>
              </a:rPr>
              <a:t/>
            </a:r>
            <a:br>
              <a:rPr lang="en" sz="3000" b="0" i="1" dirty="0" smtClean="0">
                <a:solidFill>
                  <a:srgbClr val="FFFFFF"/>
                </a:solidFill>
                <a:latin typeface="Lora" charset="-52"/>
              </a:rPr>
            </a:br>
            <a:r>
              <a:rPr lang="en" sz="3000" b="0" i="1" dirty="0" smtClean="0">
                <a:solidFill>
                  <a:srgbClr val="FFFFFF"/>
                </a:solidFill>
                <a:latin typeface="Lora" charset="-52"/>
              </a:rPr>
              <a:t/>
            </a:r>
            <a:br>
              <a:rPr lang="en" sz="3000" b="0" i="1" dirty="0" smtClean="0">
                <a:solidFill>
                  <a:srgbClr val="FFFFFF"/>
                </a:solidFill>
                <a:latin typeface="Lora" charset="-52"/>
              </a:rPr>
            </a:br>
            <a:endParaRPr sz="3000" b="0" i="1" dirty="0">
              <a:solidFill>
                <a:srgbClr val="FFFFFF"/>
              </a:solidFill>
              <a:latin typeface="Lora" charset="-52"/>
            </a:endParaRPr>
          </a:p>
        </p:txBody>
      </p:sp>
      <p:sp>
        <p:nvSpPr>
          <p:cNvPr id="262" name="Google Shape;262;p32"/>
          <p:cNvSpPr txBox="1">
            <a:spLocks noGrp="1"/>
          </p:cNvSpPr>
          <p:nvPr>
            <p:ph type="body" idx="4294967295"/>
          </p:nvPr>
        </p:nvSpPr>
        <p:spPr>
          <a:xfrm>
            <a:off x="1190179" y="3821517"/>
            <a:ext cx="7080000" cy="311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>
              <a:buNone/>
            </a:pP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264" name="Google Shape;264;p32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pPr>
                <a:buSzPts val="1100"/>
              </a:pPr>
              <a:t>17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" name="Google Shape;262;p32"/>
          <p:cNvSpPr txBox="1">
            <a:spLocks/>
          </p:cNvSpPr>
          <p:nvPr/>
        </p:nvSpPr>
        <p:spPr>
          <a:xfrm>
            <a:off x="4895055" y="4691975"/>
            <a:ext cx="3775577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>
              <a:buFont typeface="Lora"/>
              <a:buNone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Mad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Irina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Semina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Снежинки, Аннотация, Рождественская Е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182" y="226881"/>
            <a:ext cx="4345405" cy="38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46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2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799" y="1431943"/>
            <a:ext cx="3890821" cy="2178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8785" y="3676323"/>
            <a:ext cx="7597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Lora"/>
                <a:ea typeface="Lora"/>
                <a:cs typeface="Lora"/>
              </a:rPr>
              <a:t>It is usually cold and frosty.</a:t>
            </a:r>
          </a:p>
          <a:p>
            <a:r>
              <a:rPr lang="en-US" sz="4000" dirty="0" smtClean="0">
                <a:solidFill>
                  <a:srgbClr val="FFFFFF"/>
                </a:solidFill>
                <a:latin typeface="Lora"/>
                <a:ea typeface="Lora"/>
                <a:cs typeface="Lora"/>
              </a:rPr>
              <a:t>There’s a lot of snow.</a:t>
            </a:r>
            <a:endParaRPr lang="ru-RU" sz="4000" dirty="0">
              <a:solidFill>
                <a:srgbClr val="FFFFFF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476" y="219021"/>
            <a:ext cx="77307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Lora"/>
                <a:ea typeface="Lora"/>
                <a:cs typeface="Lora"/>
              </a:rPr>
              <a:t>What’s the </a:t>
            </a:r>
            <a:r>
              <a:rPr lang="en-US" sz="4000" dirty="0" smtClean="0">
                <a:solidFill>
                  <a:srgbClr val="FFFFFF"/>
                </a:solidFill>
                <a:latin typeface="Lora"/>
                <a:ea typeface="Lora"/>
                <a:cs typeface="Lora"/>
              </a:rPr>
              <a:t>weather </a:t>
            </a:r>
            <a:r>
              <a:rPr lang="en-US" sz="4000" dirty="0">
                <a:solidFill>
                  <a:srgbClr val="FFFFFF"/>
                </a:solidFill>
                <a:latin typeface="Lora"/>
                <a:ea typeface="Lora"/>
                <a:cs typeface="Lora"/>
              </a:rPr>
              <a:t>like in winter in Russia?</a:t>
            </a:r>
          </a:p>
        </p:txBody>
      </p:sp>
      <p:sp>
        <p:nvSpPr>
          <p:cNvPr id="8" name="Google Shape;262;p32"/>
          <p:cNvSpPr txBox="1">
            <a:spLocks/>
          </p:cNvSpPr>
          <p:nvPr/>
        </p:nvSpPr>
        <p:spPr>
          <a:xfrm>
            <a:off x="4895055" y="4691975"/>
            <a:ext cx="3775577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>
              <a:buFont typeface="Lora"/>
              <a:buNone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Mad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Irina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Semina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110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subTitle" idx="4294967295"/>
          </p:nvPr>
        </p:nvSpPr>
        <p:spPr>
          <a:xfrm>
            <a:off x="1399975" y="536918"/>
            <a:ext cx="5094000" cy="150778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>
              <a:buNone/>
            </a:pPr>
            <a:r>
              <a:rPr lang="en-US" sz="4000" dirty="0">
                <a:solidFill>
                  <a:schemeClr val="bg2"/>
                </a:solidFill>
              </a:rPr>
              <a:t>What holidays do we celebrate in winter?</a:t>
            </a:r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t="34912"/>
          <a:stretch/>
        </p:blipFill>
        <p:spPr>
          <a:xfrm>
            <a:off x="6413450" y="-1"/>
            <a:ext cx="705650" cy="2249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t="32391"/>
          <a:stretch/>
        </p:blipFill>
        <p:spPr>
          <a:xfrm>
            <a:off x="2667300" y="-3"/>
            <a:ext cx="705650" cy="327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5">
            <a:alphaModFix/>
          </a:blip>
          <a:srcRect t="10785"/>
          <a:stretch/>
        </p:blipFill>
        <p:spPr>
          <a:xfrm>
            <a:off x="3262183" y="1"/>
            <a:ext cx="775500" cy="411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 rotWithShape="1">
          <a:blip r:embed="rId6">
            <a:alphaModFix/>
          </a:blip>
          <a:srcRect t="14339"/>
          <a:stretch/>
        </p:blipFill>
        <p:spPr>
          <a:xfrm>
            <a:off x="5565400" y="1"/>
            <a:ext cx="928575" cy="34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64749" y="3569718"/>
            <a:ext cx="28568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  <a:sym typeface="Lora"/>
              </a:rPr>
              <a:t>Christmas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67691" y="3569718"/>
            <a:ext cx="27206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</a:rPr>
              <a:t>New Year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12" name="Google Shape;262;p32"/>
          <p:cNvSpPr txBox="1">
            <a:spLocks/>
          </p:cNvSpPr>
          <p:nvPr/>
        </p:nvSpPr>
        <p:spPr>
          <a:xfrm>
            <a:off x="4895055" y="4691975"/>
            <a:ext cx="3775577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>
              <a:buFont typeface="Lora"/>
              <a:buNone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Mad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Irina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Semina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44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573" y="479290"/>
            <a:ext cx="6029648" cy="453000"/>
          </a:xfrm>
        </p:spPr>
        <p:txBody>
          <a:bodyPr/>
          <a:lstStyle/>
          <a:p>
            <a:r>
              <a:rPr lang="en-US" sz="4000" dirty="0" smtClean="0">
                <a:latin typeface="Lora" charset="-52"/>
              </a:rPr>
              <a:t>Christmas </a:t>
            </a:r>
            <a:r>
              <a:rPr lang="en-US" sz="4000" dirty="0" err="1" smtClean="0">
                <a:latin typeface="Lora" charset="-52"/>
              </a:rPr>
              <a:t>vs</a:t>
            </a:r>
            <a:r>
              <a:rPr lang="en-US" sz="4000" dirty="0" smtClean="0">
                <a:latin typeface="Lora" charset="-52"/>
              </a:rPr>
              <a:t> New Year</a:t>
            </a:r>
            <a:endParaRPr lang="ru-RU" sz="4000" dirty="0">
              <a:latin typeface="Lora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7660" y="1324155"/>
            <a:ext cx="2908750" cy="2986500"/>
          </a:xfrm>
        </p:spPr>
        <p:txBody>
          <a:bodyPr/>
          <a:lstStyle/>
          <a:p>
            <a:r>
              <a:rPr lang="en-US" sz="2400" dirty="0" smtClean="0"/>
              <a:t>New Year is celebrated all over the world as the beginning of a new year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837245" y="1317175"/>
            <a:ext cx="2839844" cy="2986500"/>
          </a:xfrm>
        </p:spPr>
        <p:txBody>
          <a:bodyPr/>
          <a:lstStyle/>
          <a:p>
            <a:r>
              <a:rPr lang="en-US" sz="2400" dirty="0" smtClean="0"/>
              <a:t>Christmas is a Christian holiday honoring the birth of Jesus.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pic>
        <p:nvPicPr>
          <p:cNvPr id="37890" name="Picture 2" descr="C:\Users\irsyo\Desktop\Новый точечный рисунок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8487" y="0"/>
            <a:ext cx="6525513" cy="3420000"/>
          </a:xfrm>
          <a:prstGeom prst="rect">
            <a:avLst/>
          </a:prstGeom>
          <a:noFill/>
        </p:spPr>
      </p:pic>
      <p:pic>
        <p:nvPicPr>
          <p:cNvPr id="6" name="Picture 4" descr="Christmas Tree and Gifts transparent PNG - Stick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0473" y="196947"/>
            <a:ext cx="4001400" cy="518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66757" y="2897945"/>
            <a:ext cx="5746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latin typeface="Lora"/>
                <a:ea typeface="Lora"/>
                <a:cs typeface="Lora"/>
                <a:sym typeface="Lora"/>
              </a:rPr>
              <a:t>When do </a:t>
            </a:r>
          </a:p>
          <a:p>
            <a:r>
              <a:rPr lang="en-US" sz="4000" dirty="0" smtClean="0">
                <a:solidFill>
                  <a:schemeClr val="bg2"/>
                </a:solidFill>
                <a:latin typeface="Lora"/>
                <a:ea typeface="Lora"/>
                <a:cs typeface="Lora"/>
                <a:sym typeface="Lora"/>
              </a:rPr>
              <a:t>people celebrate New Year?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986997" y="4311748"/>
            <a:ext cx="36423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</a:rPr>
              <a:t>… on the 31</a:t>
            </a:r>
            <a:r>
              <a:rPr lang="en-US" sz="2200" baseline="30000" dirty="0" smtClean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</a:rPr>
              <a:t>st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</a:rPr>
              <a:t> of December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</a:rPr>
              <a:t>.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Lora"/>
              <a:ea typeface="Lora"/>
              <a:cs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4000">
              <a:schemeClr val="lt2"/>
            </a:gs>
            <a:gs pos="85000">
              <a:schemeClr val="lt1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00546" y="380163"/>
            <a:ext cx="5221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Lora"/>
                <a:ea typeface="Lora"/>
                <a:cs typeface="Lora"/>
                <a:sym typeface="Lora"/>
              </a:rPr>
              <a:t>When do people </a:t>
            </a:r>
            <a:endParaRPr lang="en-US" sz="4000" dirty="0" smtClean="0">
              <a:solidFill>
                <a:schemeClr val="bg2"/>
              </a:solidFill>
              <a:latin typeface="Lora"/>
              <a:ea typeface="Lora"/>
              <a:cs typeface="Lora"/>
              <a:sym typeface="Lora"/>
            </a:endParaRPr>
          </a:p>
          <a:p>
            <a:pPr algn="ctr"/>
            <a:r>
              <a:rPr lang="en-US" sz="4000" dirty="0" smtClean="0">
                <a:solidFill>
                  <a:schemeClr val="bg2"/>
                </a:solidFill>
                <a:latin typeface="Lora"/>
                <a:ea typeface="Lora"/>
                <a:cs typeface="Lora"/>
                <a:sym typeface="Lora"/>
              </a:rPr>
              <a:t>celebrate </a:t>
            </a:r>
            <a:r>
              <a:rPr lang="en-US" sz="4000" dirty="0">
                <a:solidFill>
                  <a:schemeClr val="bg2"/>
                </a:solidFill>
                <a:latin typeface="Lora"/>
                <a:ea typeface="Lora"/>
                <a:cs typeface="Lora"/>
                <a:sym typeface="Lora"/>
              </a:rPr>
              <a:t>Christmas?</a:t>
            </a:r>
            <a:endParaRPr lang="ru-RU" sz="4000" dirty="0">
              <a:solidFill>
                <a:schemeClr val="bg2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60" y="1924050"/>
            <a:ext cx="2619375" cy="174307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91881" y="3802280"/>
            <a:ext cx="38074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2"/>
                </a:solidFill>
                <a:latin typeface="Lora"/>
                <a:ea typeface="Lora"/>
                <a:cs typeface="Lora"/>
              </a:rPr>
              <a:t>… on the 2</a:t>
            </a:r>
            <a:r>
              <a:rPr lang="ru-RU" sz="2200" dirty="0">
                <a:solidFill>
                  <a:schemeClr val="bg2"/>
                </a:solidFill>
                <a:latin typeface="Lora"/>
                <a:ea typeface="Lora"/>
                <a:cs typeface="Lora"/>
              </a:rPr>
              <a:t>5</a:t>
            </a:r>
            <a:r>
              <a:rPr lang="en-US" sz="2200" baseline="30000" dirty="0" err="1" smtClean="0">
                <a:solidFill>
                  <a:schemeClr val="bg2"/>
                </a:solidFill>
                <a:latin typeface="Lora"/>
                <a:ea typeface="Lora"/>
                <a:cs typeface="Lora"/>
              </a:rPr>
              <a:t>th</a:t>
            </a:r>
            <a:r>
              <a:rPr lang="en-US" sz="2200" dirty="0">
                <a:solidFill>
                  <a:schemeClr val="bg2"/>
                </a:solidFill>
                <a:latin typeface="Lora"/>
                <a:ea typeface="Lora"/>
                <a:cs typeface="Lora"/>
              </a:rPr>
              <a:t> </a:t>
            </a:r>
            <a:r>
              <a:rPr lang="en-US" sz="2200" dirty="0" smtClean="0">
                <a:solidFill>
                  <a:schemeClr val="bg2"/>
                </a:solidFill>
                <a:latin typeface="Lora"/>
                <a:ea typeface="Lora"/>
                <a:cs typeface="Lora"/>
              </a:rPr>
              <a:t>of </a:t>
            </a:r>
            <a:r>
              <a:rPr lang="en-US" sz="2200" dirty="0">
                <a:solidFill>
                  <a:schemeClr val="bg2"/>
                </a:solidFill>
                <a:latin typeface="Lora"/>
                <a:ea typeface="Lora"/>
                <a:cs typeface="Lora"/>
              </a:rPr>
              <a:t>December.</a:t>
            </a:r>
            <a:endParaRPr lang="ru-RU" sz="2200" dirty="0">
              <a:solidFill>
                <a:schemeClr val="bg2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15893" y="3802280"/>
            <a:ext cx="3284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2"/>
                </a:solidFill>
                <a:latin typeface="Lora"/>
                <a:ea typeface="Lora"/>
                <a:cs typeface="Lora"/>
              </a:rPr>
              <a:t>… on the </a:t>
            </a:r>
            <a:r>
              <a:rPr lang="en-US" sz="2200" dirty="0" smtClean="0">
                <a:solidFill>
                  <a:schemeClr val="bg2"/>
                </a:solidFill>
                <a:latin typeface="Lora"/>
                <a:ea typeface="Lora"/>
                <a:cs typeface="Lora"/>
              </a:rPr>
              <a:t>7</a:t>
            </a:r>
            <a:r>
              <a:rPr lang="en-US" sz="2200" baseline="30000" dirty="0" smtClean="0">
                <a:solidFill>
                  <a:schemeClr val="bg2"/>
                </a:solidFill>
                <a:latin typeface="Lora"/>
                <a:ea typeface="Lora"/>
                <a:cs typeface="Lora"/>
              </a:rPr>
              <a:t>th</a:t>
            </a:r>
            <a:r>
              <a:rPr lang="en-US" sz="2200" dirty="0" smtClean="0">
                <a:solidFill>
                  <a:schemeClr val="bg2"/>
                </a:solidFill>
                <a:latin typeface="Lora"/>
                <a:ea typeface="Lora"/>
                <a:cs typeface="Lora"/>
              </a:rPr>
              <a:t> of </a:t>
            </a:r>
            <a:r>
              <a:rPr lang="en-US" sz="2200" dirty="0">
                <a:solidFill>
                  <a:schemeClr val="bg2"/>
                </a:solidFill>
                <a:latin typeface="Lora"/>
                <a:ea typeface="Lora"/>
                <a:cs typeface="Lora"/>
              </a:rPr>
              <a:t>January.</a:t>
            </a:r>
            <a:endParaRPr lang="ru-RU" sz="2200" dirty="0">
              <a:solidFill>
                <a:schemeClr val="bg2"/>
              </a:solidFill>
              <a:latin typeface="Lora"/>
              <a:ea typeface="Lora"/>
              <a:cs typeface="Lora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60" y="1997289"/>
            <a:ext cx="2647950" cy="1724025"/>
          </a:xfrm>
          <a:prstGeom prst="rect">
            <a:avLst/>
          </a:prstGeom>
        </p:spPr>
      </p:pic>
      <p:sp>
        <p:nvSpPr>
          <p:cNvPr id="41" name="Google Shape;262;p32"/>
          <p:cNvSpPr txBox="1">
            <a:spLocks/>
          </p:cNvSpPr>
          <p:nvPr/>
        </p:nvSpPr>
        <p:spPr>
          <a:xfrm>
            <a:off x="4895055" y="4691975"/>
            <a:ext cx="3775577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>
              <a:buFont typeface="Lora"/>
              <a:buNone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Mad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Irina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Semina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145902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C72C2C"/>
                </a:solidFill>
              </a:rPr>
              <a:pPr/>
              <a:t>7</a:t>
            </a:fld>
            <a:endParaRPr>
              <a:solidFill>
                <a:srgbClr val="C72C2C"/>
              </a:solidFill>
            </a:endParaRPr>
          </a:p>
        </p:txBody>
      </p:sp>
      <p:sp>
        <p:nvSpPr>
          <p:cNvPr id="11" name="Google Shape;114;p18"/>
          <p:cNvSpPr txBox="1">
            <a:spLocks/>
          </p:cNvSpPr>
          <p:nvPr/>
        </p:nvSpPr>
        <p:spPr>
          <a:xfrm>
            <a:off x="1399975" y="536918"/>
            <a:ext cx="5094000" cy="150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chemeClr val="bg2"/>
                </a:solidFill>
              </a:rPr>
              <a:t>Who </a:t>
            </a:r>
            <a:r>
              <a:rPr lang="en-US" sz="4000" dirty="0">
                <a:solidFill>
                  <a:schemeClr val="bg2"/>
                </a:solidFill>
              </a:rPr>
              <a:t>gives the children presents?</a:t>
            </a:r>
          </a:p>
          <a:p>
            <a:pPr marL="0" indent="0" algn="ctr">
              <a:buFont typeface="Lora"/>
              <a:buNone/>
            </a:pPr>
            <a:endParaRPr lang="en-US" sz="4000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7834" y="2658594"/>
            <a:ext cx="170912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  <a:sym typeface="Lora"/>
              </a:rPr>
              <a:t>Santa Claus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92875" y="4147066"/>
            <a:ext cx="2725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</a:rPr>
              <a:t>Ded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</a:rPr>
              <a:t>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</a:rPr>
              <a:t>Moroz</a:t>
            </a:r>
            <a:endParaRPr lang="en-US" sz="2200" dirty="0">
              <a:solidFill>
                <a:schemeClr val="accent1">
                  <a:lumMod val="75000"/>
                </a:schemeClr>
              </a:solidFill>
              <a:latin typeface="Lora"/>
              <a:ea typeface="Lora"/>
              <a:cs typeface="Lora"/>
            </a:endParaRPr>
          </a:p>
          <a:p>
            <a:pPr algn="ctr"/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Lora"/>
                <a:ea typeface="Lora"/>
                <a:cs typeface="Lora"/>
              </a:rPr>
              <a:t>(Grandfather Frost)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59" y="2222264"/>
            <a:ext cx="565435" cy="368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95" y="2235074"/>
            <a:ext cx="637286" cy="424085"/>
          </a:xfrm>
          <a:prstGeom prst="rect">
            <a:avLst/>
          </a:prstGeom>
        </p:spPr>
      </p:pic>
      <p:sp>
        <p:nvSpPr>
          <p:cNvPr id="18" name="Google Shape;262;p32"/>
          <p:cNvSpPr txBox="1">
            <a:spLocks/>
          </p:cNvSpPr>
          <p:nvPr/>
        </p:nvSpPr>
        <p:spPr>
          <a:xfrm>
            <a:off x="5238814" y="4832400"/>
            <a:ext cx="3775577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>
              <a:buFont typeface="Lora"/>
              <a:buNone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Mad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Irina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Semina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9460" name="Picture 4" descr="Рождество, Комических Персонаже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5014" y="2234065"/>
            <a:ext cx="2006477" cy="180000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236" y="2130322"/>
            <a:ext cx="1473835" cy="194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23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sldNum" idx="12"/>
          </p:nvPr>
        </p:nvSpPr>
        <p:spPr>
          <a:xfrm>
            <a:off x="4297650" y="4847525"/>
            <a:ext cx="548700" cy="2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100"/>
            </a:pPr>
            <a:fld id="{00000000-1234-1234-1234-123412341234}" type="slidenum">
              <a:rPr lang="en">
                <a:solidFill>
                  <a:schemeClr val="bg2"/>
                </a:solidFill>
              </a:rPr>
              <a:pPr>
                <a:buSzPts val="1100"/>
              </a:pPr>
              <a:t>8</a:t>
            </a:fld>
            <a:endParaRPr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6911" y="1437080"/>
            <a:ext cx="2304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a red coat with white fur collar and cuffs</a:t>
            </a:r>
            <a:endParaRPr lang="ru-RU" sz="2000" dirty="0">
              <a:solidFill>
                <a:schemeClr val="bg2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33096" y="2563251"/>
            <a:ext cx="25918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red </a:t>
            </a:r>
            <a:r>
              <a:rPr lang="en-US" sz="2000" dirty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trousers </a:t>
            </a:r>
            <a:r>
              <a:rPr lang="en-US" sz="2000" dirty="0" smtClean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with white fur cuffs</a:t>
            </a:r>
            <a:endParaRPr lang="ru-RU" sz="2000" dirty="0">
              <a:solidFill>
                <a:schemeClr val="bg2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6797" y="2028061"/>
            <a:ext cx="1982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a black </a:t>
            </a:r>
            <a:r>
              <a:rPr lang="en-US" sz="2000" dirty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leather belt and boots</a:t>
            </a:r>
            <a:endParaRPr lang="ru-RU" sz="2000" dirty="0">
              <a:solidFill>
                <a:schemeClr val="bg2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423" y="968534"/>
            <a:ext cx="2182690" cy="31181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1753" y="260648"/>
            <a:ext cx="37160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latin typeface="Lora" panose="020B0604020202020204" charset="-52"/>
              </a:rPr>
              <a:t>Santa </a:t>
            </a:r>
            <a:r>
              <a:rPr lang="en-US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latin typeface="Lora" panose="020B0604020202020204" charset="-52"/>
              </a:rPr>
              <a:t>C</a:t>
            </a:r>
            <a:r>
              <a:rPr lang="en-US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latin typeface="Lora" panose="020B0604020202020204" charset="-52"/>
              </a:rPr>
              <a:t>laus</a:t>
            </a:r>
            <a:endParaRPr lang="ru-RU" sz="4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latin typeface="Lora" panose="020B060402020202020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8498" y="2934848"/>
            <a:ext cx="21602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a bag full </a:t>
            </a:r>
          </a:p>
          <a:p>
            <a:r>
              <a:rPr lang="en-US" sz="2000" dirty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000" dirty="0" smtClean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f gifts to</a:t>
            </a:r>
          </a:p>
          <a:p>
            <a:r>
              <a:rPr lang="en-US" sz="2000" dirty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US" sz="2000" dirty="0" smtClean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ice children</a:t>
            </a:r>
          </a:p>
          <a:p>
            <a:endParaRPr lang="ru-RU" sz="2000" dirty="0">
              <a:solidFill>
                <a:schemeClr val="bg2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1455" y="86970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000" dirty="0" smtClean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 nightcap</a:t>
            </a:r>
            <a:endParaRPr lang="ru-RU" sz="2000" dirty="0">
              <a:solidFill>
                <a:schemeClr val="bg2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150" y="1776000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2000" dirty="0" smtClean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 bell</a:t>
            </a:r>
            <a:endParaRPr lang="ru-RU" sz="2000" dirty="0">
              <a:solidFill>
                <a:schemeClr val="bg2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Стрелка влево 30"/>
          <p:cNvSpPr/>
          <p:nvPr/>
        </p:nvSpPr>
        <p:spPr>
          <a:xfrm>
            <a:off x="4486370" y="1001174"/>
            <a:ext cx="1005085" cy="137171"/>
          </a:xfrm>
          <a:prstGeom prst="leftArrow">
            <a:avLst/>
          </a:prstGeom>
          <a:solidFill>
            <a:schemeClr val="bg2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36" name="Стрелка влево 35"/>
          <p:cNvSpPr/>
          <p:nvPr/>
        </p:nvSpPr>
        <p:spPr>
          <a:xfrm>
            <a:off x="4783597" y="1867117"/>
            <a:ext cx="934558" cy="155591"/>
          </a:xfrm>
          <a:prstGeom prst="leftArrow">
            <a:avLst/>
          </a:prstGeom>
          <a:solidFill>
            <a:schemeClr val="bg2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37" name="Стрелка влево 36"/>
          <p:cNvSpPr/>
          <p:nvPr/>
        </p:nvSpPr>
        <p:spPr>
          <a:xfrm>
            <a:off x="4846350" y="2841806"/>
            <a:ext cx="805051" cy="150776"/>
          </a:xfrm>
          <a:prstGeom prst="leftArrow">
            <a:avLst/>
          </a:prstGeom>
          <a:solidFill>
            <a:schemeClr val="bg2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38" name="Стрелка влево 37"/>
          <p:cNvSpPr/>
          <p:nvPr/>
        </p:nvSpPr>
        <p:spPr>
          <a:xfrm rot="10800000">
            <a:off x="1347709" y="1924049"/>
            <a:ext cx="2520000" cy="155041"/>
          </a:xfrm>
          <a:prstGeom prst="leftArrow">
            <a:avLst/>
          </a:prstGeom>
          <a:solidFill>
            <a:schemeClr val="bg2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39" name="Стрелка влево 38"/>
          <p:cNvSpPr/>
          <p:nvPr/>
        </p:nvSpPr>
        <p:spPr>
          <a:xfrm rot="10800000">
            <a:off x="3246891" y="2226962"/>
            <a:ext cx="1005085" cy="155041"/>
          </a:xfrm>
          <a:prstGeom prst="leftArrow">
            <a:avLst/>
          </a:prstGeom>
          <a:solidFill>
            <a:schemeClr val="bg2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40" name="Стрелка влево 39"/>
          <p:cNvSpPr/>
          <p:nvPr/>
        </p:nvSpPr>
        <p:spPr>
          <a:xfrm rot="12532899">
            <a:off x="3020286" y="3085753"/>
            <a:ext cx="1440000" cy="136461"/>
          </a:xfrm>
          <a:prstGeom prst="leftArrow">
            <a:avLst/>
          </a:prstGeom>
          <a:solidFill>
            <a:schemeClr val="bg2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41" name="Стрелка влево 40"/>
          <p:cNvSpPr/>
          <p:nvPr/>
        </p:nvSpPr>
        <p:spPr>
          <a:xfrm rot="10800000">
            <a:off x="2554985" y="3329505"/>
            <a:ext cx="1005085" cy="155041"/>
          </a:xfrm>
          <a:prstGeom prst="leftArrow">
            <a:avLst/>
          </a:prstGeom>
          <a:solidFill>
            <a:schemeClr val="bg2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42" name="Google Shape;262;p32"/>
          <p:cNvSpPr txBox="1">
            <a:spLocks/>
          </p:cNvSpPr>
          <p:nvPr/>
        </p:nvSpPr>
        <p:spPr>
          <a:xfrm>
            <a:off x="5217169" y="4671349"/>
            <a:ext cx="3775577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>
              <a:buFont typeface="Lora"/>
              <a:buNone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Mad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Irina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Semina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78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11" grpId="0" build="p"/>
      <p:bldP spid="12" grpId="0" build="p"/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65023" y="2771240"/>
            <a:ext cx="1955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sz="2000" dirty="0" smtClean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heel-length</a:t>
            </a:r>
            <a:endParaRPr lang="en-US" sz="2000" dirty="0">
              <a:solidFill>
                <a:schemeClr val="bg2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 fur coat</a:t>
            </a:r>
            <a:endParaRPr lang="ru-RU" sz="2000" dirty="0">
              <a:solidFill>
                <a:schemeClr val="bg2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34370" y="818157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a semi-round fur hat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3723" y="3778750"/>
            <a:ext cx="1023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valenki</a:t>
            </a:r>
            <a:endParaRPr lang="en-US" sz="2000" dirty="0">
              <a:solidFill>
                <a:schemeClr val="bg2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9584" y="2686638"/>
            <a:ext cx="1562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a long magic stuff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707" y="964637"/>
            <a:ext cx="2532663" cy="33406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21140" y="87474"/>
            <a:ext cx="279307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latin typeface="Lora" panose="020B0604020202020204" charset="-52"/>
              </a:rPr>
              <a:t>Ded</a:t>
            </a:r>
            <a:r>
              <a:rPr lang="en-US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latin typeface="Lora" panose="020B0604020202020204" charset="-52"/>
              </a:rPr>
              <a:t> </a:t>
            </a:r>
            <a:r>
              <a:rPr lang="en-US" sz="40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/>
                </a:solidFill>
                <a:latin typeface="Lora" panose="020B0604020202020204" charset="-52"/>
              </a:rPr>
              <a:t>Moroz</a:t>
            </a:r>
            <a:endParaRPr lang="ru-RU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bg2"/>
              </a:solidFill>
              <a:latin typeface="Lora" panose="020B060402020202020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7504" y="1372244"/>
            <a:ext cx="1098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warm</a:t>
            </a:r>
            <a:endParaRPr lang="ru-RU" sz="2000" dirty="0" smtClean="0">
              <a:solidFill>
                <a:schemeClr val="bg2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 smtClean="0">
                <a:solidFill>
                  <a:schemeClr val="bg2"/>
                </a:solidFill>
                <a:latin typeface="Lora" panose="020B0604020202020204" charset="-52"/>
                <a:ea typeface="Verdana" panose="020B0604030504040204" pitchFamily="34" charset="0"/>
                <a:cs typeface="Verdana" panose="020B0604030504040204" pitchFamily="34" charset="0"/>
              </a:rPr>
              <a:t>mittens</a:t>
            </a:r>
            <a:endParaRPr lang="ru-RU" sz="2000" dirty="0">
              <a:solidFill>
                <a:schemeClr val="bg2"/>
              </a:solidFill>
              <a:latin typeface="Lora" panose="020B060402020202020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Стрелка влево 14"/>
          <p:cNvSpPr/>
          <p:nvPr/>
        </p:nvSpPr>
        <p:spPr>
          <a:xfrm rot="10800000">
            <a:off x="2558881" y="1571146"/>
            <a:ext cx="1005085" cy="155041"/>
          </a:xfrm>
          <a:prstGeom prst="leftArrow">
            <a:avLst/>
          </a:prstGeom>
          <a:solidFill>
            <a:schemeClr val="bg2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10800000">
            <a:off x="2565754" y="2878178"/>
            <a:ext cx="1005085" cy="167529"/>
          </a:xfrm>
          <a:prstGeom prst="leftArrow">
            <a:avLst/>
          </a:prstGeom>
          <a:solidFill>
            <a:schemeClr val="bg2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4486369" y="1001174"/>
            <a:ext cx="1260000" cy="137171"/>
          </a:xfrm>
          <a:prstGeom prst="leftArrow">
            <a:avLst/>
          </a:prstGeom>
          <a:solidFill>
            <a:schemeClr val="bg2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4763830" y="3014071"/>
            <a:ext cx="1005085" cy="137171"/>
          </a:xfrm>
          <a:prstGeom prst="leftArrow">
            <a:avLst/>
          </a:prstGeom>
          <a:solidFill>
            <a:schemeClr val="bg2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>
            <a:off x="4788638" y="3978805"/>
            <a:ext cx="1005085" cy="137171"/>
          </a:xfrm>
          <a:prstGeom prst="leftArrow">
            <a:avLst/>
          </a:prstGeom>
          <a:solidFill>
            <a:schemeClr val="bg2">
              <a:alpha val="5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22" name="Google Shape;262;p32"/>
          <p:cNvSpPr txBox="1">
            <a:spLocks/>
          </p:cNvSpPr>
          <p:nvPr/>
        </p:nvSpPr>
        <p:spPr>
          <a:xfrm>
            <a:off x="4895055" y="4691975"/>
            <a:ext cx="3775577" cy="3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ABFCD"/>
              </a:buClr>
              <a:buSzPts val="1800"/>
              <a:buFont typeface="Lora"/>
              <a:buChar char="⋆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ora"/>
              <a:buChar char="○"/>
              <a:defRPr sz="1800" b="0" i="0" u="none" strike="noStrike" cap="none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indent="0" algn="r">
              <a:buFont typeface="Lora"/>
              <a:buNone/>
            </a:pP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Mad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by Irina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Semina</a:t>
            </a:r>
            <a:endParaRPr lang="en-US" sz="1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583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14" grpId="0" build="p"/>
    </p:bldLst>
  </p:timing>
</p:sld>
</file>

<file path=ppt/theme/theme1.xml><?xml version="1.0" encoding="utf-8"?>
<a:theme xmlns:a="http://schemas.openxmlformats.org/drawingml/2006/main" name="Christmas 2019 special template">
  <a:themeElements>
    <a:clrScheme name="Custom 347">
      <a:dk1>
        <a:srgbClr val="1A1616"/>
      </a:dk1>
      <a:lt1>
        <a:srgbClr val="FFFFFF"/>
      </a:lt1>
      <a:dk2>
        <a:srgbClr val="585869"/>
      </a:dk2>
      <a:lt2>
        <a:srgbClr val="E1E3EA"/>
      </a:lt2>
      <a:accent1>
        <a:srgbClr val="C72C2C"/>
      </a:accent1>
      <a:accent2>
        <a:srgbClr val="740000"/>
      </a:accent2>
      <a:accent3>
        <a:srgbClr val="A68062"/>
      </a:accent3>
      <a:accent4>
        <a:srgbClr val="869326"/>
      </a:accent4>
      <a:accent5>
        <a:srgbClr val="444E1F"/>
      </a:accent5>
      <a:accent6>
        <a:srgbClr val="92837D"/>
      </a:accent6>
      <a:hlink>
        <a:srgbClr val="AB000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1A1616"/>
    </a:dk1>
    <a:lt1>
      <a:srgbClr val="FFFFFF"/>
    </a:lt1>
    <a:dk2>
      <a:srgbClr val="585869"/>
    </a:dk2>
    <a:lt2>
      <a:srgbClr val="E1E3EA"/>
    </a:lt2>
    <a:accent1>
      <a:srgbClr val="C72C2C"/>
    </a:accent1>
    <a:accent2>
      <a:srgbClr val="740000"/>
    </a:accent2>
    <a:accent3>
      <a:srgbClr val="A68062"/>
    </a:accent3>
    <a:accent4>
      <a:srgbClr val="869326"/>
    </a:accent4>
    <a:accent5>
      <a:srgbClr val="444E1F"/>
    </a:accent5>
    <a:accent6>
      <a:srgbClr val="92837D"/>
    </a:accent6>
    <a:hlink>
      <a:srgbClr val="AB000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477</Words>
  <Application>Microsoft Office PowerPoint</Application>
  <PresentationFormat>Экран (16:9)</PresentationFormat>
  <Paragraphs>128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Montserrat ExtraBold</vt:lpstr>
      <vt:lpstr>Lora</vt:lpstr>
      <vt:lpstr>Montserrat</vt:lpstr>
      <vt:lpstr>Verdana</vt:lpstr>
      <vt:lpstr>Calibri</vt:lpstr>
      <vt:lpstr>Christmas 2019 special template</vt:lpstr>
      <vt:lpstr>Christmas &amp; New Year</vt:lpstr>
      <vt:lpstr>Слайд 2</vt:lpstr>
      <vt:lpstr>Слайд 3</vt:lpstr>
      <vt:lpstr>Christmas vs New Year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New Year is coming …  I wish you a MERRY CHRISTMAS AND  A HAPPY NEW YEAR!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CHRISTMAS PRESENTATION</dc:title>
  <dc:creator>Дмитрий</dc:creator>
  <cp:lastModifiedBy>user</cp:lastModifiedBy>
  <cp:revision>93</cp:revision>
  <dcterms:modified xsi:type="dcterms:W3CDTF">2020-10-31T22:47:09Z</dcterms:modified>
</cp:coreProperties>
</file>