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5" r:id="rId5"/>
    <p:sldId id="276" r:id="rId6"/>
    <p:sldId id="270" r:id="rId7"/>
    <p:sldId id="268" r:id="rId8"/>
    <p:sldId id="271" r:id="rId9"/>
    <p:sldId id="273" r:id="rId10"/>
    <p:sldId id="27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98C4-5141-4FE5-9F51-1779F823BDC2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FC70-6074-4F73-97C8-7B7664674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76;&#1077;&#1090;&#1089;&#1082;&#1080;&#1077;%20&#1087;&#1077;&#1089;&#1085;&#1080;\&#1042;%20&#1082;&#1072;&#1078;&#1076;&#1086;&#1084;%20&#1084;&#1072;&#1083;&#1077;&#1085;&#1100;&#1082;&#1086;&#1084;%20&#1088;&#1077;&#1073;&#1105;&#1085;&#1082;&#1077;.mp3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smtClean="0"/>
              <a:t>математики</a:t>
            </a:r>
            <a:br>
              <a:rPr lang="ru-RU" dirty="0" smtClean="0"/>
            </a:br>
            <a:r>
              <a:rPr lang="ru-RU" dirty="0" smtClean="0"/>
              <a:t>1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На сколько меньше?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 сколько больше?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Канева В.Т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Абезь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762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0770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2778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4786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67544" y="2564904"/>
            <a:ext cx="648072" cy="79208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187624" y="2564904"/>
            <a:ext cx="648072" cy="79208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907704" y="2564904"/>
            <a:ext cx="648072" cy="79208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47936" y="3941440"/>
            <a:ext cx="6112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&gt;  3          7 – 3 = 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491880" y="0"/>
            <a:ext cx="1656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6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6794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8802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395536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115616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907704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971600" y="422108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716016" y="422108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232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1547664" y="30689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1152128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0689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996952"/>
            <a:ext cx="8640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64288" y="29969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30689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40152" y="30689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67544" y="3212976"/>
            <a:ext cx="864096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6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843808" y="3212976"/>
            <a:ext cx="64807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8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99792" y="2996952"/>
            <a:ext cx="9144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084168" y="3212976"/>
            <a:ext cx="64807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5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308304" y="3140968"/>
            <a:ext cx="648072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6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644008" y="3140968"/>
            <a:ext cx="1016496" cy="7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4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4288" y="29969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467544" y="4797152"/>
            <a:ext cx="8229600" cy="70609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Игра «Назови соседа»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67544" y="30689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716016" y="30689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467544" y="332656"/>
            <a:ext cx="8229600" cy="706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Устный счёт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 animBg="1"/>
      <p:bldP spid="35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Восстанови знаки.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  +  2 = 8         9  –  4 = 5          8  –  3 = 5</a:t>
            </a:r>
          </a:p>
          <a:p>
            <a:pPr marL="514350" indent="-51435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 +  3 = 7         7  –  3 = 4          6  +  4 = 10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32240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758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5576" y="292494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07904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32240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https://simdou44.crimea-school.ru/sites/default/files/images/2020-05-16-21-35-2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480720" cy="6874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Всем ли пчёлкам хватит цветков?</a:t>
            </a:r>
          </a:p>
          <a:p>
            <a:r>
              <a:rPr lang="ru-RU" dirty="0" smtClean="0"/>
              <a:t>Что вы можете сказать о количестве пчёлок и цветков?</a:t>
            </a:r>
          </a:p>
          <a:p>
            <a:r>
              <a:rPr lang="ru-RU" dirty="0" smtClean="0"/>
              <a:t>О чём сегодня на уроке пойдёт речь?</a:t>
            </a:r>
          </a:p>
          <a:p>
            <a:endParaRPr lang="ru-RU" dirty="0"/>
          </a:p>
        </p:txBody>
      </p:sp>
      <p:pic>
        <p:nvPicPr>
          <p:cNvPr id="23554" name="Picture 2" descr="https://ds05.infourok.ru/uploads/ex/0126/0006a45d-db390583/img3.jpg"/>
          <p:cNvPicPr>
            <a:picLocks noChangeAspect="1" noChangeArrowheads="1"/>
          </p:cNvPicPr>
          <p:nvPr/>
        </p:nvPicPr>
        <p:blipFill>
          <a:blip r:embed="rId2" cstate="print"/>
          <a:srcRect l="2751" t="2751" b="33599"/>
          <a:stretch>
            <a:fillRect/>
          </a:stretch>
        </p:blipFill>
        <p:spPr bwMode="auto">
          <a:xfrm>
            <a:off x="539552" y="0"/>
            <a:ext cx="8100392" cy="3976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933056"/>
            <a:ext cx="16561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2 (шт.)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91680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699792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5576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691680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627784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47936" y="3941440"/>
            <a:ext cx="1656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– 3 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491880" y="0"/>
            <a:ext cx="1656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№1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11560" y="515719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kumimoji="0" lang="ru-RU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</a:t>
            </a:r>
            <a:r>
              <a:rPr kumimoji="0" lang="ru-RU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шт.</a:t>
            </a:r>
            <a:endParaRPr kumimoji="0" lang="ru-RU" sz="3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971600" y="227687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07704" y="227687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43808" y="227687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6" name="В каждом маленьком ребёнке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093296"/>
            <a:ext cx="368424" cy="368424"/>
          </a:xfrm>
          <a:prstGeom prst="rect">
            <a:avLst/>
          </a:prstGeom>
        </p:spPr>
      </p:pic>
      <p:pic>
        <p:nvPicPr>
          <p:cNvPr id="7" name="Рисунок 6" descr="3715185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1268760"/>
            <a:ext cx="5328592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8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97152"/>
            <a:ext cx="5256584" cy="1008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 сколько меньше?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27584" y="1340768"/>
            <a:ext cx="720080" cy="7200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91680" y="1340768"/>
            <a:ext cx="720080" cy="7200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555776" y="1340768"/>
            <a:ext cx="720080" cy="7200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491880" y="1340768"/>
            <a:ext cx="720080" cy="7200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427984" y="1340768"/>
            <a:ext cx="720080" cy="7200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364088" y="1340768"/>
            <a:ext cx="720080" cy="7200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564904"/>
            <a:ext cx="50405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2564904"/>
            <a:ext cx="50405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564904"/>
            <a:ext cx="50405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2564904"/>
            <a:ext cx="50405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4" idx="3"/>
            <a:endCxn id="10" idx="0"/>
          </p:cNvCxnSpPr>
          <p:nvPr/>
        </p:nvCxnSpPr>
        <p:spPr>
          <a:xfrm flipH="1">
            <a:off x="1151620" y="2060848"/>
            <a:ext cx="3600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  <a:endCxn id="11" idx="0"/>
          </p:cNvCxnSpPr>
          <p:nvPr/>
        </p:nvCxnSpPr>
        <p:spPr>
          <a:xfrm flipH="1">
            <a:off x="2015716" y="2060848"/>
            <a:ext cx="3600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3"/>
            <a:endCxn id="12" idx="0"/>
          </p:cNvCxnSpPr>
          <p:nvPr/>
        </p:nvCxnSpPr>
        <p:spPr>
          <a:xfrm flipH="1">
            <a:off x="2879812" y="2060848"/>
            <a:ext cx="3600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</p:cNvCxnSpPr>
          <p:nvPr/>
        </p:nvCxnSpPr>
        <p:spPr>
          <a:xfrm flipH="1">
            <a:off x="3707904" y="2060848"/>
            <a:ext cx="14401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5724128" y="3717032"/>
            <a:ext cx="3419872" cy="100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– 4 = 2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763960" y="3797425"/>
            <a:ext cx="5256584" cy="100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сколько больше?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724128" y="4941168"/>
            <a:ext cx="3419872" cy="100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– 4 = 2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1976E-6 L -5.55556E-7 0.1049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21" grpId="0" build="p"/>
      <p:bldP spid="22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762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0770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2778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4786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67544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187624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907704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47936" y="3941440"/>
            <a:ext cx="6112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  &gt;  5          8 – 5 = 3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491880" y="0"/>
            <a:ext cx="1656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6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6794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88024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580112" y="17008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555776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275856" y="2564904"/>
            <a:ext cx="648072" cy="7920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395536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115616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907704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627784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275856" y="1628800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971600" y="422108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644008" y="422108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149</Words>
  <Application>Microsoft Office PowerPoint</Application>
  <PresentationFormat>Экран (4:3)</PresentationFormat>
  <Paragraphs>42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математики 1 класс На сколько меньше? На сколько больше? </vt:lpstr>
      <vt:lpstr>7</vt:lpstr>
      <vt:lpstr>Восстанови знаки.</vt:lpstr>
      <vt:lpstr>Слайд 4</vt:lpstr>
      <vt:lpstr>Слайд 5</vt:lpstr>
      <vt:lpstr>2 (шт.)</vt:lpstr>
      <vt:lpstr>Физминутка</vt:lpstr>
      <vt:lpstr>№2 </vt:lpstr>
      <vt:lpstr>Слайд 9</vt:lpstr>
      <vt:lpstr>Слайд 10</vt:lpstr>
      <vt:lpstr>Спасибо!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Компьютер</dc:creator>
  <cp:lastModifiedBy>HP</cp:lastModifiedBy>
  <cp:revision>24</cp:revision>
  <dcterms:created xsi:type="dcterms:W3CDTF">2014-12-09T15:26:45Z</dcterms:created>
  <dcterms:modified xsi:type="dcterms:W3CDTF">2020-10-30T11:08:06Z</dcterms:modified>
</cp:coreProperties>
</file>