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0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1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7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3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4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9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9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2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44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DF0604-5450-4A87-B5AC-18275C2023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2D5719-814E-47B0-B806-227BCF9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6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My family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6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54521" y="458945"/>
            <a:ext cx="6814171" cy="5858728"/>
          </a:xfrm>
          <a:prstGeom prst="rect">
            <a:avLst/>
          </a:prstGeom>
        </p:spPr>
      </p:pic>
      <p:pic>
        <p:nvPicPr>
          <p:cNvPr id="10" name="02 - Упр. 1, с.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873" y="5800898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873" y="581891"/>
            <a:ext cx="185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P. </a:t>
            </a:r>
            <a:r>
              <a:rPr lang="en-US" b="1" dirty="0" smtClean="0"/>
              <a:t>20, ex. 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17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2" y="991846"/>
            <a:ext cx="5818909" cy="500534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8" y="991846"/>
            <a:ext cx="1791804" cy="1384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8" y="3434776"/>
            <a:ext cx="1791804" cy="13944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6138" y="991846"/>
            <a:ext cx="1750240" cy="1421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6138" y="3434776"/>
            <a:ext cx="1704649" cy="13291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2645" y="2259445"/>
            <a:ext cx="2032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mummy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7747" y="4711936"/>
            <a:ext cx="1282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sister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75728" y="2277512"/>
            <a:ext cx="1670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dadd</a:t>
            </a:r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53826" y="4711935"/>
            <a:ext cx="17892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brother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203315" y="224444"/>
            <a:ext cx="3946082" cy="767402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this?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591396" y="5621918"/>
            <a:ext cx="412865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de-DE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de-DE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.</a:t>
            </a:r>
            <a:endParaRPr lang="de-DE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5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58" y="418150"/>
            <a:ext cx="6107083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he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он?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6195" y="1584703"/>
            <a:ext cx="4990409" cy="267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my daddy.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my brother.</a:t>
            </a:r>
          </a:p>
          <a:p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43845" y="4069079"/>
            <a:ext cx="4990409" cy="267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my mummy.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my sister.</a:t>
            </a:r>
          </a:p>
          <a:p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81399" y="3322064"/>
            <a:ext cx="705196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she? – </a:t>
            </a:r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0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858" y="266007"/>
            <a:ext cx="4145280" cy="119123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p.3.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ex.3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676" y="1121295"/>
            <a:ext cx="6774821" cy="54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47" y="1908211"/>
            <a:ext cx="1791804" cy="1384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56" y="4064210"/>
            <a:ext cx="1791804" cy="13944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814" y="3881892"/>
            <a:ext cx="1750240" cy="1421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303" y="1908211"/>
            <a:ext cx="1704649" cy="13291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7351" y="2277512"/>
            <a:ext cx="2032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mummy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44743" y="4438289"/>
            <a:ext cx="1282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sister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31054" y="4269259"/>
            <a:ext cx="1670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dadd</a:t>
            </a:r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03232" y="2249632"/>
            <a:ext cx="17892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brother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53048" y="617656"/>
            <a:ext cx="5591695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Ronny’s ….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4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571" y="393212"/>
            <a:ext cx="6930044" cy="1371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do ex.4 p.21 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talk about your family.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This is my mummy, … (name).</a:t>
            </a:r>
          </a:p>
          <a:p>
            <a:pPr marL="0" indent="0">
              <a:buNone/>
            </a:pPr>
            <a:r>
              <a:rPr lang="en-US" sz="2800" b="1" dirty="0" smtClean="0"/>
              <a:t>This is my daddy, … (name).</a:t>
            </a:r>
          </a:p>
          <a:p>
            <a:pPr marL="0" indent="0">
              <a:buNone/>
            </a:pPr>
            <a:r>
              <a:rPr lang="en-US" sz="2800" b="1" dirty="0" smtClean="0"/>
              <a:t>This is my sister, … (name).</a:t>
            </a:r>
          </a:p>
          <a:p>
            <a:pPr marL="0" indent="0">
              <a:buNone/>
            </a:pPr>
            <a:r>
              <a:rPr lang="en-US" sz="2800" b="1" dirty="0" smtClean="0"/>
              <a:t>This is my brother, … (name).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260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430</TotalTime>
  <Words>112</Words>
  <Application>Microsoft Office PowerPoint</Application>
  <PresentationFormat>Широкоэкранный</PresentationFormat>
  <Paragraphs>25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</vt:lpstr>
      <vt:lpstr>Century Gothic</vt:lpstr>
      <vt:lpstr>Garamond</vt:lpstr>
      <vt:lpstr>Савон</vt:lpstr>
      <vt:lpstr>My family</vt:lpstr>
      <vt:lpstr>Презентация PowerPoint</vt:lpstr>
      <vt:lpstr>Who is this?</vt:lpstr>
      <vt:lpstr>Who is he? – Кто он? </vt:lpstr>
      <vt:lpstr>Let’s do p.3. ex.3</vt:lpstr>
      <vt:lpstr>This is Ronny’s ….</vt:lpstr>
      <vt:lpstr>Let’s do ex.4 p.21  and talk about your family.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Пользователь Windows</dc:creator>
  <cp:lastModifiedBy>Пользователь Windows</cp:lastModifiedBy>
  <cp:revision>12</cp:revision>
  <dcterms:created xsi:type="dcterms:W3CDTF">2020-10-29T07:08:09Z</dcterms:created>
  <dcterms:modified xsi:type="dcterms:W3CDTF">2020-10-30T09:51:19Z</dcterms:modified>
</cp:coreProperties>
</file>