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7" r:id="rId3"/>
    <p:sldId id="256" r:id="rId4"/>
    <p:sldId id="257" r:id="rId5"/>
    <p:sldId id="270" r:id="rId6"/>
    <p:sldId id="269" r:id="rId7"/>
    <p:sldId id="259" r:id="rId8"/>
    <p:sldId id="271" r:id="rId9"/>
    <p:sldId id="260" r:id="rId10"/>
    <p:sldId id="272" r:id="rId11"/>
    <p:sldId id="261" r:id="rId12"/>
    <p:sldId id="262" r:id="rId13"/>
    <p:sldId id="263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4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CEFDFF9-E03E-45B6-B43A-3DB47BA8648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9812724-7F63-44BB-BB73-95CF72455F7C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Боги Древней Греции</a:t>
            </a:r>
            <a:endParaRPr lang="ru-RU" dirty="0"/>
          </a:p>
        </p:txBody>
      </p:sp>
      <p:pic>
        <p:nvPicPr>
          <p:cNvPr id="1026" name="Picture 2" descr="https://goldadvert.com/knowledgebase/wp-content/uploads/2018/08/a3-m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3" y="1527175"/>
            <a:ext cx="688554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418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loud.prezentacii.org/18/09/73989/images/scree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241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15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7783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Аполлон на фронтоне </a:t>
            </a:r>
            <a:r>
              <a:rPr lang="ru-RU" sz="3600" b="1" dirty="0" err="1" smtClean="0">
                <a:solidFill>
                  <a:srgbClr val="FF0000"/>
                </a:solidFill>
              </a:rPr>
              <a:t>Александринки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3" y="1484784"/>
            <a:ext cx="76009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97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9"/>
            <a:ext cx="7488832" cy="165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 здании Академии художеств свысока на город смотрит богиня Афина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76348"/>
            <a:ext cx="7191164" cy="47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76348"/>
            <a:ext cx="6417273" cy="481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182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Здание Российской Национальной библиотеки  охраняет Афина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7740352" cy="26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6606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Здание Этнографического музея также находится под неусыпным контролем богини Афины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0" y="1513869"/>
            <a:ext cx="8427639" cy="537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5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6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610/0017fadf-9b9065cd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1" y="-993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7" y="1124744"/>
            <a:ext cx="4572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6" y="3571818"/>
            <a:ext cx="4226067" cy="316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265816" cy="435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23133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Герои мифов в скульптуре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0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Первому петербургскому архитектору Доменико </a:t>
            </a:r>
            <a:r>
              <a:rPr lang="ru-RU" sz="2000" dirty="0" err="1" smtClean="0"/>
              <a:t>Трезини</a:t>
            </a:r>
            <a:r>
              <a:rPr lang="ru-RU" sz="2000" dirty="0" smtClean="0"/>
              <a:t> Пётр I велел прославить в камне свои военные победы и государственные достижения - что и было сделано в 1708 году. Именно тогда в Петровской куртине появились Петровские ворота - которые сегодня считаются старейшими в городе триумфальными воротами и единственным подобным сооружением, сохранившимся с петровских времён.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076056" cy="357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7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В нишах пилонов ворот размещены сразу две Афины: </a:t>
            </a:r>
            <a:r>
              <a:rPr lang="ru-RU" sz="2200" dirty="0" err="1" smtClean="0"/>
              <a:t>Полиада</a:t>
            </a:r>
            <a:r>
              <a:rPr lang="ru-RU" sz="2200" dirty="0" smtClean="0"/>
              <a:t>, покровительница города, и Паллада - победоносная воительница. У первой в руках зеркало и змея - символ мудрости. У второй - копьё и саламандра на шлеме.</a:t>
            </a:r>
            <a:endParaRPr lang="ru-RU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330370" cy="4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2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525/0009a214-d12c929b/img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360766" cy="62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862/00043a99-51971340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439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46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tvet.imgsmail.ru/download/22179106_c6ac9f8ed3bf9efbdb3888387294d1e7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21963"/>
            <a:ext cx="6669507" cy="50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568863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Посейдон на здании Биржи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6498" y="170080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Владыка морей Посейдон не мог не появиться в Петербурге - городе-порте, судостроительном и мореходном центре России. Фигура Посейдона, окружённого аллегориями рек Невы и Волхова, украшает и один из самых знаменитых ансамблей Петербурга - Стрелку Васильевского острова. А если точнее - фронтон здания Биржи.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39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ca9/0011e6f8-d02d35bc/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4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54098"/>
            <a:ext cx="7206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Гермес на фасаде Елисеевского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1120"/>
            <a:ext cx="7751871" cy="517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550" y="41490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Более удачливым оказался Гермес на фасаде Елисеевского магазина, на углу Невского проспекта и Малой Садовой улицы. Многометровой скульптуре покровителя торговли, коммерции, прибыли, хитрости, ловкости и богатства сложно избежать взглядов прохожих.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001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614</TotalTime>
  <Words>225</Words>
  <Application>Microsoft Office PowerPoint</Application>
  <PresentationFormat>Экран (4:3)</PresentationFormat>
  <Paragraphs>14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Официальная</vt:lpstr>
      <vt:lpstr>Боги Древней Греции</vt:lpstr>
      <vt:lpstr>Презентация PowerPoint</vt:lpstr>
      <vt:lpstr>Первому петербургскому архитектору Доменико Трезини Пётр I велел прославить в камне свои военные победы и государственные достижения - что и было сделано в 1708 году. Именно тогда в Петровской куртине появились Петровские ворота - которые сегодня считаются старейшими в городе триумфальными воротами и единственным подобным сооружением, сохранившимся с петровских времён. </vt:lpstr>
      <vt:lpstr>В нишах пилонов ворот размещены сразу две Афины: Полиада, покровительница города, и Паллада - победоносная воительница. У первой в руках зеркало и змея - символ мудрости. У второй - копьё и саламандра на шлеме.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11</cp:revision>
  <dcterms:created xsi:type="dcterms:W3CDTF">2019-07-06T14:29:36Z</dcterms:created>
  <dcterms:modified xsi:type="dcterms:W3CDTF">2020-10-28T18:03:16Z</dcterms:modified>
</cp:coreProperties>
</file>