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3" r:id="rId2"/>
    <p:sldId id="257" r:id="rId3"/>
    <p:sldId id="285" r:id="rId4"/>
    <p:sldId id="258" r:id="rId5"/>
    <p:sldId id="276" r:id="rId6"/>
    <p:sldId id="292" r:id="rId7"/>
    <p:sldId id="287" r:id="rId8"/>
    <p:sldId id="294" r:id="rId9"/>
    <p:sldId id="290" r:id="rId10"/>
    <p:sldId id="277" r:id="rId11"/>
    <p:sldId id="260" r:id="rId12"/>
    <p:sldId id="29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>
      <p:cViewPr varScale="1">
        <p:scale>
          <a:sx n="63" d="100"/>
          <a:sy n="63" d="100"/>
        </p:scale>
        <p:origin x="-96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1CC9F-7599-414D-A013-792339AF6EE6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7E120-B932-4E62-98AC-F4A03DE16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7E120-B932-4E62-98AC-F4A03DE162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7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7E120-B932-4E62-98AC-F4A03DE162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2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од памяти и слав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1700808"/>
            <a:ext cx="377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</p:txBody>
      </p:sp>
      <p:sp>
        <p:nvSpPr>
          <p:cNvPr id="6" name="Заголовок 8"/>
          <p:cNvSpPr txBox="1">
            <a:spLocks noGrp="1"/>
          </p:cNvSpPr>
          <p:nvPr>
            <p:ph type="title"/>
          </p:nvPr>
        </p:nvSpPr>
        <p:spPr>
          <a:xfrm>
            <a:off x="2637312" y="227435"/>
            <a:ext cx="569897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«В землянке»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Surkov A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430" y="1127682"/>
            <a:ext cx="2612468" cy="3229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9552" y="4237722"/>
            <a:ext cx="2016224" cy="720080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А.А.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Сурков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В землянк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349872"/>
            <a:ext cx="6048672" cy="496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В ЗЕМЛЯНК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6453336"/>
            <a:ext cx="271339" cy="27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 bright="-12000"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8"/>
          <p:cNvSpPr txBox="1">
            <a:spLocks/>
          </p:cNvSpPr>
          <p:nvPr/>
        </p:nvSpPr>
        <p:spPr>
          <a:xfrm>
            <a:off x="2765630" y="260648"/>
            <a:ext cx="6378369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0" normalizeH="0" noProof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«Катюша»</a:t>
            </a:r>
            <a:r>
              <a:rPr kumimoji="0" lang="ru-RU" sz="6000" b="1" i="1" u="none" strike="noStrike" kern="1200" cap="none" spc="0" normalizeH="0" baseline="0" noProof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6000" b="1" i="1" u="none" strike="noStrike" kern="1200" cap="none" spc="0" normalizeH="0" baseline="0" noProof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1988840"/>
            <a:ext cx="3528392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indent="712788"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Isakovsk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090" y="918243"/>
            <a:ext cx="2562388" cy="323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41090" y="4015147"/>
            <a:ext cx="2424541" cy="720080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М.В.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Исаковский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moe-online.ru/media_new/2/2/3/7/5/5/5841c5dde17cd606f7e0010e8a616625/5841c5dde17cd606f7e0010e8a616625-thumb_72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97"/>
          <a:stretch/>
        </p:blipFill>
        <p:spPr bwMode="auto">
          <a:xfrm>
            <a:off x="2903478" y="1403648"/>
            <a:ext cx="6110652" cy="4832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ТЮШ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809" y="651610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556792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высок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ий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берег – </a:t>
            </a:r>
            <a:r>
              <a:rPr lang="ru-RU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В.п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9213" y="2357340"/>
            <a:ext cx="7291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степн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ого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сиз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ого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орла – </a:t>
            </a:r>
            <a:r>
              <a:rPr lang="ru-RU" sz="3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Р.п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234503"/>
            <a:ext cx="556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ясн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ым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солнцем – Т.п.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9212" y="4145260"/>
            <a:ext cx="6389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евушку прост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ую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В.п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009850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sz="36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емлю родн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ую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В.п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744" y="3326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Проверь себя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51097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276872"/>
            <a:ext cx="8640960" cy="43204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6632"/>
            <a:ext cx="2247574" cy="26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2474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Правописание окончаний </a:t>
            </a:r>
            <a:r>
              <a:rPr lang="ru-RU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прилагательных единственного числа»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4703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 bright="-12000"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528" y="629816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2060848"/>
            <a:ext cx="3240360" cy="646331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algn="l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ttps://img2.freepng.ru/20180325/qxw/kisspng-altered-book-romeo-and-juliet-effect-editing-paper-sheet-5ab7d8e3c29be9.632435921521998051797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6840760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Советские солдаты с гармонью на одной из улиц Берлина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22011"/>
            <a:ext cx="4620476" cy="337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31740" y="735087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«Песни, рождённые войной»</a:t>
            </a:r>
            <a:endParaRPr lang="ru-RU" sz="36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3928" y="1196752"/>
            <a:ext cx="5108873" cy="2154436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pPr algn="l"/>
            <a:endParaRPr lang="ru-RU" sz="1100" dirty="0" smtClean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сказал, что надо бросить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Песню на войне?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боя сердце просит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Музыку вдвойне!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32770" name="Picture 2" descr="Проект &quot;Огонёк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87" y="1196752"/>
            <a:ext cx="3676550" cy="252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Сценарий литературно-музыкального классного часа для учащихс…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22" y="3921876"/>
            <a:ext cx="3797565" cy="262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6" name="Picture 8" descr="&quot;Дело не в этом друзья&quot; - исполняет werunj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347518"/>
            <a:ext cx="3687613" cy="265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8"/>
          <p:cNvSpPr txBox="1">
            <a:spLocks noGrp="1"/>
          </p:cNvSpPr>
          <p:nvPr>
            <p:ph type="title"/>
          </p:nvPr>
        </p:nvSpPr>
        <p:spPr>
          <a:xfrm>
            <a:off x="1187624" y="425967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Песни, рождённые войной</a:t>
            </a:r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kumimoji="0" lang="ru-RU" sz="4800" b="1" i="1" u="none" strike="noStrike" kern="1200" cap="none" spc="0" normalizeH="0" baseline="0" noProof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800" b="1" i="1" u="none" strike="noStrike" kern="1200" cap="none" spc="0" normalizeH="0" baseline="0" noProof="0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</a:endParaRPr>
          </a:p>
        </p:txBody>
      </p:sp>
      <p:pic>
        <p:nvPicPr>
          <p:cNvPr id="2" name="Фон Для Чтения Фон Для Чтения Стих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87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91" y="3474751"/>
            <a:ext cx="4378872" cy="297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17638"/>
            <a:ext cx="3684915" cy="417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80386"/>
            <a:ext cx="4392487" cy="329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вященная войн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274" y="1916832"/>
            <a:ext cx="6079222" cy="432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ВЯЩЕННАЯ ВОЙ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570" y="6264969"/>
            <a:ext cx="243682" cy="243682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 noGrp="1"/>
          </p:cNvSpPr>
          <p:nvPr>
            <p:ph type="title"/>
          </p:nvPr>
        </p:nvSpPr>
        <p:spPr>
          <a:xfrm>
            <a:off x="2483768" y="116632"/>
            <a:ext cx="610604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«Священная война»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523" y="4143164"/>
            <a:ext cx="263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Лебедев - Кумач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Биография Василия Лебедева-Кумача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19" y="1196752"/>
            <a:ext cx="270575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23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700809"/>
            <a:ext cx="842493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Отечественн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война        </a:t>
            </a:r>
            <a:endParaRPr lang="ru-RU" sz="40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Георгиевск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лента</a:t>
            </a:r>
            <a:endParaRPr lang="ru-RU" sz="40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Мирн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ое 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небо                                   </a:t>
            </a:r>
            <a:endParaRPr lang="ru-RU" sz="40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площадь</a:t>
            </a:r>
            <a:endParaRPr lang="ru-RU" sz="40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Неравн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бой                                    </a:t>
            </a:r>
            <a:endParaRPr lang="ru-RU" sz="40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Победн</a:t>
            </a:r>
            <a:r>
              <a:rPr lang="ru-RU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sz="4000" b="1" kern="0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6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 noGrp="1"/>
          </p:cNvSpPr>
          <p:nvPr>
            <p:ph type="title"/>
          </p:nvPr>
        </p:nvSpPr>
        <p:spPr>
          <a:xfrm>
            <a:off x="3059832" y="24805"/>
            <a:ext cx="569897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«Огонёк»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огонё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6237312"/>
            <a:ext cx="310827" cy="310827"/>
          </a:xfrm>
          <a:prstGeom prst="rect">
            <a:avLst/>
          </a:prstGeom>
        </p:spPr>
      </p:pic>
      <p:pic>
        <p:nvPicPr>
          <p:cNvPr id="6" name="Picture 4" descr="Isakovs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090" y="918243"/>
            <a:ext cx="2562388" cy="323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41090" y="4015147"/>
            <a:ext cx="2424541" cy="720080"/>
          </a:xfrm>
          <a:prstGeom prst="round2Diag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М.В.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Исаковский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multiurok.ru/img/610605/image_5e1ed63d14b64.jpg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1738" y="1052736"/>
            <a:ext cx="510271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115</Words>
  <Application>Microsoft Office PowerPoint</Application>
  <PresentationFormat>Экран (4:3)</PresentationFormat>
  <Paragraphs>33</Paragraphs>
  <Slides>12</Slides>
  <Notes>2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 </vt:lpstr>
      <vt:lpstr>«Песни, рождённые войной» </vt:lpstr>
      <vt:lpstr>Презентация PowerPoint</vt:lpstr>
      <vt:lpstr>«Священная война»</vt:lpstr>
      <vt:lpstr>Проверь себя</vt:lpstr>
      <vt:lpstr>«Огонёк»</vt:lpstr>
      <vt:lpstr>«В землянке»</vt:lpstr>
      <vt:lpstr>Презентация PowerPoint</vt:lpstr>
      <vt:lpstr>Презентация PowerPoint</vt:lpstr>
    </vt:vector>
  </TitlesOfParts>
  <Company>Интернат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 1941 – 1945 гг</dc:title>
  <dc:creator>user1</dc:creator>
  <cp:lastModifiedBy>Надежда</cp:lastModifiedBy>
  <cp:revision>138</cp:revision>
  <dcterms:created xsi:type="dcterms:W3CDTF">2015-02-17T08:35:42Z</dcterms:created>
  <dcterms:modified xsi:type="dcterms:W3CDTF">2020-10-29T14:08:27Z</dcterms:modified>
</cp:coreProperties>
</file>