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3" d="100"/>
          <a:sy n="73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0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6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8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6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9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F191-6019-4114-9CC5-82A3362FDE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AE4F-0608-4660-B455-2E638D5C0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Игра-занятие</a:t>
            </a:r>
            <a:br>
              <a:rPr lang="ru-RU" sz="3600" dirty="0" smtClean="0"/>
            </a:br>
            <a:r>
              <a:rPr lang="ru-RU" sz="3600" dirty="0" smtClean="0"/>
              <a:t>«История одной улицы…»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34199">
            <a:off x="6419000" y="970446"/>
            <a:ext cx="3374339" cy="1502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09337">
            <a:off x="2205801" y="808061"/>
            <a:ext cx="4040214" cy="2830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071">
            <a:off x="1029036" y="1440884"/>
            <a:ext cx="3778468" cy="2351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36" y="120671"/>
            <a:ext cx="2390588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66" y="5187263"/>
            <a:ext cx="2479430" cy="168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68" y="169448"/>
            <a:ext cx="2194367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98" y="30038"/>
            <a:ext cx="2556887" cy="165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05" y="2509272"/>
            <a:ext cx="2441432" cy="18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2" y="2922807"/>
            <a:ext cx="2509312" cy="167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93" y="5064275"/>
            <a:ext cx="2620565" cy="177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гнутая вверх стрелка 11"/>
          <p:cNvSpPr/>
          <p:nvPr/>
        </p:nvSpPr>
        <p:spPr>
          <a:xfrm rot="20924409">
            <a:off x="6905519" y="2069002"/>
            <a:ext cx="4147741" cy="8843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200701">
            <a:off x="642320" y="3848969"/>
            <a:ext cx="3995812" cy="1084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94671">
            <a:off x="4781734" y="4947372"/>
            <a:ext cx="3032234" cy="12367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81065">
            <a:off x="6685562" y="4019592"/>
            <a:ext cx="4772534" cy="1353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80" y="1737873"/>
            <a:ext cx="4538120" cy="340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1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1" t="6191" r="25897" b="9524"/>
          <a:stretch/>
        </p:blipFill>
        <p:spPr>
          <a:xfrm rot="20437486">
            <a:off x="1721325" y="369483"/>
            <a:ext cx="842830" cy="14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Игра-занятие «История одной улицы…»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sad2</dc:creator>
  <cp:lastModifiedBy>sad2</cp:lastModifiedBy>
  <cp:revision>18</cp:revision>
  <dcterms:created xsi:type="dcterms:W3CDTF">2020-10-14T20:06:07Z</dcterms:created>
  <dcterms:modified xsi:type="dcterms:W3CDTF">2020-10-20T14:13:11Z</dcterms:modified>
</cp:coreProperties>
</file>